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embeddedFontLst>
    <p:embeddedFont>
      <p:font typeface="Lato" panose="020F0502020204030203" pitchFamily="34" charset="0"/>
      <p:regular r:id="rId35"/>
      <p:bold r:id="rId36"/>
      <p:italic r:id="rId37"/>
      <p:boldItalic r:id="rId38"/>
    </p:embeddedFont>
    <p:embeddedFont>
      <p:font typeface="Palatino Linotype" panose="02040502050505030304" pitchFamily="18"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1" d="100"/>
          <a:sy n="51" d="100"/>
        </p:scale>
        <p:origin x="208" y="3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7.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51fd0d8efc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51fd0d8ef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521b786b6e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521b786b6e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1fd0d8efc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1fd0d8ef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51fd0d8efc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51fd0d8efc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4d2188260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4d2188260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22e9e8cd8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22e9e8cd8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4d2188260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4d2188260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522e9e8cd8_4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522e9e8cd8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51fd0d8ef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51fd0d8ef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522e9e8cd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522e9e8cd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522e9e8cd8_4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522e9e8cd8_4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51fd0d8efc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51fd0d8efc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522e9e8cd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522e9e8cd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51fd0d8efc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51fd0d8efc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522e9e8cd8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522e9e8cd8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522e9e8cd8_4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522e9e8cd8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522e9e8cd8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522e9e8cd8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522e9e8cd8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522e9e8cd8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51fd0d8efc_4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51fd0d8efc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52899dc62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52899dc62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22e9e8cd8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22e9e8cd8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50bda9e20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50bda9e20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51fd0d8efc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1fd0d8efc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51fd0d8efc_4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51fd0d8efc_4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51fd0d8ef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51fd0d8ef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4d2868d2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4d2868d2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521b786b6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521b786b6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51fd0d8efc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51fd0d8ef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521b786b6e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521b786b6e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521b786b6e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521b786b6e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51fd0d8ef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51fd0d8ef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e de titre" type="title">
  <p:cSld name="TITLE">
    <p:spTree>
      <p:nvGrpSpPr>
        <p:cNvPr id="1" name="Shape 14"/>
        <p:cNvGrpSpPr/>
        <p:nvPr/>
      </p:nvGrpSpPr>
      <p:grpSpPr>
        <a:xfrm>
          <a:off x="0" y="0"/>
          <a:ext cx="0" cy="0"/>
          <a:chOff x="0" y="0"/>
          <a:chExt cx="0" cy="0"/>
        </a:xfrm>
      </p:grpSpPr>
      <p:sp>
        <p:nvSpPr>
          <p:cNvPr id="15" name="Google Shape;15;p2"/>
          <p:cNvSpPr txBox="1">
            <a:spLocks noGrp="1"/>
          </p:cNvSpPr>
          <p:nvPr>
            <p:ph type="ctrTitle"/>
          </p:nvPr>
        </p:nvSpPr>
        <p:spPr>
          <a:xfrm>
            <a:off x="1869829" y="601723"/>
            <a:ext cx="6421200" cy="1906200"/>
          </a:xfrm>
          <a:prstGeom prst="rect">
            <a:avLst/>
          </a:prstGeom>
          <a:noFill/>
          <a:ln>
            <a:noFill/>
          </a:ln>
        </p:spPr>
        <p:txBody>
          <a:bodyPr spcFirstLastPara="1" wrap="square" lIns="68575" tIns="34275" rIns="68575" bIns="0" anchor="b" anchorCtr="0"/>
          <a:lstStyle>
            <a:lvl1pPr lvl="0" algn="l">
              <a:lnSpc>
                <a:spcPct val="90000"/>
              </a:lnSpc>
              <a:spcBef>
                <a:spcPts val="0"/>
              </a:spcBef>
              <a:spcAft>
                <a:spcPts val="0"/>
              </a:spcAft>
              <a:buClr>
                <a:schemeClr val="dk1"/>
              </a:buClr>
              <a:buSzPts val="5000"/>
              <a:buFont typeface="Palatino Linotype"/>
              <a:buNone/>
              <a:defRPr sz="5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6" name="Google Shape;16;p2"/>
          <p:cNvSpPr txBox="1">
            <a:spLocks noGrp="1"/>
          </p:cNvSpPr>
          <p:nvPr>
            <p:ph type="subTitle" idx="1"/>
          </p:nvPr>
        </p:nvSpPr>
        <p:spPr>
          <a:xfrm>
            <a:off x="1869830" y="2648403"/>
            <a:ext cx="6421200" cy="733200"/>
          </a:xfrm>
          <a:prstGeom prst="rect">
            <a:avLst/>
          </a:prstGeom>
          <a:noFill/>
          <a:ln>
            <a:noFill/>
          </a:ln>
        </p:spPr>
        <p:txBody>
          <a:bodyPr spcFirstLastPara="1" wrap="square" lIns="68575" tIns="68575" rIns="68575" bIns="68575" anchor="t" anchorCtr="0"/>
          <a:lstStyle>
            <a:lvl1pPr lvl="0" algn="l">
              <a:lnSpc>
                <a:spcPct val="120000"/>
              </a:lnSpc>
              <a:spcBef>
                <a:spcPts val="800"/>
              </a:spcBef>
              <a:spcAft>
                <a:spcPts val="0"/>
              </a:spcAft>
              <a:buSzPts val="1400"/>
              <a:buNone/>
              <a:defRPr sz="1400" b="0" cap="none">
                <a:solidFill>
                  <a:schemeClr val="dk1"/>
                </a:solidFill>
              </a:defRPr>
            </a:lvl1pPr>
            <a:lvl2pPr lvl="1" algn="ctr">
              <a:lnSpc>
                <a:spcPct val="120000"/>
              </a:lnSpc>
              <a:spcBef>
                <a:spcPts val="400"/>
              </a:spcBef>
              <a:spcAft>
                <a:spcPts val="0"/>
              </a:spcAft>
              <a:buSzPts val="1400"/>
              <a:buNone/>
              <a:defRPr sz="1400"/>
            </a:lvl2pPr>
            <a:lvl3pPr lvl="2" algn="ctr">
              <a:lnSpc>
                <a:spcPct val="120000"/>
              </a:lnSpc>
              <a:spcBef>
                <a:spcPts val="400"/>
              </a:spcBef>
              <a:spcAft>
                <a:spcPts val="0"/>
              </a:spcAft>
              <a:buSzPts val="1400"/>
              <a:buNone/>
              <a:defRPr sz="1400"/>
            </a:lvl3pPr>
            <a:lvl4pPr lvl="3" algn="ctr">
              <a:lnSpc>
                <a:spcPct val="120000"/>
              </a:lnSpc>
              <a:spcBef>
                <a:spcPts val="400"/>
              </a:spcBef>
              <a:spcAft>
                <a:spcPts val="0"/>
              </a:spcAft>
              <a:buSzPts val="1200"/>
              <a:buNone/>
              <a:defRPr sz="1200"/>
            </a:lvl4pPr>
            <a:lvl5pPr lvl="4" algn="ctr">
              <a:lnSpc>
                <a:spcPct val="120000"/>
              </a:lnSpc>
              <a:spcBef>
                <a:spcPts val="400"/>
              </a:spcBef>
              <a:spcAft>
                <a:spcPts val="0"/>
              </a:spcAft>
              <a:buSzPts val="1200"/>
              <a:buNone/>
              <a:defRPr sz="1200"/>
            </a:lvl5pPr>
            <a:lvl6pPr lvl="5" algn="ctr">
              <a:lnSpc>
                <a:spcPct val="120000"/>
              </a:lnSpc>
              <a:spcBef>
                <a:spcPts val="400"/>
              </a:spcBef>
              <a:spcAft>
                <a:spcPts val="0"/>
              </a:spcAft>
              <a:buSzPts val="1200"/>
              <a:buNone/>
              <a:defRPr sz="1200"/>
            </a:lvl6pPr>
            <a:lvl7pPr lvl="6" algn="ctr">
              <a:lnSpc>
                <a:spcPct val="120000"/>
              </a:lnSpc>
              <a:spcBef>
                <a:spcPts val="400"/>
              </a:spcBef>
              <a:spcAft>
                <a:spcPts val="0"/>
              </a:spcAft>
              <a:buSzPts val="1200"/>
              <a:buNone/>
              <a:defRPr sz="1200"/>
            </a:lvl7pPr>
            <a:lvl8pPr lvl="7" algn="ctr">
              <a:lnSpc>
                <a:spcPct val="120000"/>
              </a:lnSpc>
              <a:spcBef>
                <a:spcPts val="400"/>
              </a:spcBef>
              <a:spcAft>
                <a:spcPts val="0"/>
              </a:spcAft>
              <a:buSzPts val="1200"/>
              <a:buNone/>
              <a:defRPr sz="1200"/>
            </a:lvl8pPr>
            <a:lvl9pPr lvl="8" algn="ctr">
              <a:lnSpc>
                <a:spcPct val="120000"/>
              </a:lnSpc>
              <a:spcBef>
                <a:spcPts val="400"/>
              </a:spcBef>
              <a:spcAft>
                <a:spcPts val="0"/>
              </a:spcAft>
              <a:buSzPts val="1200"/>
              <a:buNone/>
              <a:defRPr sz="1200"/>
            </a:lvl9pPr>
          </a:lstStyle>
          <a:p>
            <a:endParaRPr/>
          </a:p>
        </p:txBody>
      </p:sp>
      <p:sp>
        <p:nvSpPr>
          <p:cNvPr id="17" name="Google Shape;17;p2"/>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8" name="Google Shape;18;p2"/>
          <p:cNvSpPr txBox="1">
            <a:spLocks noGrp="1"/>
          </p:cNvSpPr>
          <p:nvPr>
            <p:ph type="ftr" idx="11"/>
          </p:nvPr>
        </p:nvSpPr>
        <p:spPr>
          <a:xfrm>
            <a:off x="1869829" y="246980"/>
            <a:ext cx="36729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9" name="Google Shape;19;p2"/>
          <p:cNvSpPr txBox="1">
            <a:spLocks noGrp="1"/>
          </p:cNvSpPr>
          <p:nvPr>
            <p:ph type="sldNum" idx="12"/>
          </p:nvPr>
        </p:nvSpPr>
        <p:spPr>
          <a:xfrm>
            <a:off x="1078248"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20" name="Google Shape;20;p2"/>
          <p:cNvCxnSpPr/>
          <p:nvPr/>
        </p:nvCxnSpPr>
        <p:spPr>
          <a:xfrm>
            <a:off x="1750978" y="599230"/>
            <a:ext cx="0" cy="190860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re et texte vertical" type="vertTx">
  <p:cSld name="VERTICAL_TEXT">
    <p:spTree>
      <p:nvGrpSpPr>
        <p:cNvPr id="1" name="Shape 82"/>
        <p:cNvGrpSpPr/>
        <p:nvPr/>
      </p:nvGrpSpPr>
      <p:grpSpPr>
        <a:xfrm>
          <a:off x="0" y="0"/>
          <a:ext cx="0" cy="0"/>
          <a:chOff x="0" y="0"/>
          <a:chExt cx="0" cy="0"/>
        </a:xfrm>
      </p:grpSpPr>
      <p:sp>
        <p:nvSpPr>
          <p:cNvPr id="83" name="Google Shape;83;p11"/>
          <p:cNvSpPr txBox="1">
            <a:spLocks noGrp="1"/>
          </p:cNvSpPr>
          <p:nvPr>
            <p:ph type="title"/>
          </p:nvPr>
        </p:nvSpPr>
        <p:spPr>
          <a:xfrm>
            <a:off x="1151022" y="603389"/>
            <a:ext cx="7140000" cy="7869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4" name="Google Shape;84;p11"/>
          <p:cNvSpPr txBox="1">
            <a:spLocks noGrp="1"/>
          </p:cNvSpPr>
          <p:nvPr>
            <p:ph type="body" idx="1"/>
          </p:nvPr>
        </p:nvSpPr>
        <p:spPr>
          <a:xfrm rot="5400000">
            <a:off x="3427090" y="-764151"/>
            <a:ext cx="2588100" cy="7140000"/>
          </a:xfrm>
          <a:prstGeom prst="rect">
            <a:avLst/>
          </a:prstGeom>
          <a:noFill/>
          <a:ln>
            <a:noFill/>
          </a:ln>
        </p:spPr>
        <p:txBody>
          <a:bodyPr spcFirstLastPara="1" wrap="square" lIns="68575" tIns="34275" rIns="68575" bIns="34275" anchor="t" anchorCtr="0"/>
          <a:lstStyle>
            <a:lvl1pPr marL="457200" lvl="0" indent="-317500" algn="l">
              <a:lnSpc>
                <a:spcPct val="120000"/>
              </a:lnSpc>
              <a:spcBef>
                <a:spcPts val="800"/>
              </a:spcBef>
              <a:spcAft>
                <a:spcPts val="0"/>
              </a:spcAft>
              <a:buSzPts val="1400"/>
              <a:buChar char="•"/>
              <a:defRPr/>
            </a:lvl1pPr>
            <a:lvl2pPr marL="914400" lvl="1" indent="-317500" algn="l">
              <a:lnSpc>
                <a:spcPct val="120000"/>
              </a:lnSpc>
              <a:spcBef>
                <a:spcPts val="400"/>
              </a:spcBef>
              <a:spcAft>
                <a:spcPts val="0"/>
              </a:spcAft>
              <a:buSzPts val="1400"/>
              <a:buChar char="•"/>
              <a:defRPr/>
            </a:lvl2pPr>
            <a:lvl3pPr marL="1371600" lvl="2" indent="-317500" algn="l">
              <a:lnSpc>
                <a:spcPct val="120000"/>
              </a:lnSpc>
              <a:spcBef>
                <a:spcPts val="400"/>
              </a:spcBef>
              <a:spcAft>
                <a:spcPts val="0"/>
              </a:spcAft>
              <a:buSzPts val="1400"/>
              <a:buChar char="•"/>
              <a:defRPr/>
            </a:lvl3pPr>
            <a:lvl4pPr marL="1828800" lvl="3" indent="-317500" algn="l">
              <a:lnSpc>
                <a:spcPct val="120000"/>
              </a:lnSpc>
              <a:spcBef>
                <a:spcPts val="400"/>
              </a:spcBef>
              <a:spcAft>
                <a:spcPts val="0"/>
              </a:spcAft>
              <a:buSzPts val="1400"/>
              <a:buChar char="•"/>
              <a:defRPr/>
            </a:lvl4pPr>
            <a:lvl5pPr marL="2286000" lvl="4" indent="-317500" algn="l">
              <a:lnSpc>
                <a:spcPct val="120000"/>
              </a:lnSpc>
              <a:spcBef>
                <a:spcPts val="400"/>
              </a:spcBef>
              <a:spcAft>
                <a:spcPts val="0"/>
              </a:spcAft>
              <a:buSzPts val="1400"/>
              <a:buChar char="•"/>
              <a:defRPr/>
            </a:lvl5pPr>
            <a:lvl6pPr marL="2743200" lvl="5" indent="-317500" algn="l">
              <a:lnSpc>
                <a:spcPct val="120000"/>
              </a:lnSpc>
              <a:spcBef>
                <a:spcPts val="400"/>
              </a:spcBef>
              <a:spcAft>
                <a:spcPts val="0"/>
              </a:spcAft>
              <a:buSzPts val="1400"/>
              <a:buChar char="•"/>
              <a:defRPr/>
            </a:lvl6pPr>
            <a:lvl7pPr marL="3200400" lvl="6" indent="-317500" algn="l">
              <a:lnSpc>
                <a:spcPct val="120000"/>
              </a:lnSpc>
              <a:spcBef>
                <a:spcPts val="400"/>
              </a:spcBef>
              <a:spcAft>
                <a:spcPts val="0"/>
              </a:spcAft>
              <a:buSzPts val="1400"/>
              <a:buChar char="•"/>
              <a:defRPr/>
            </a:lvl7pPr>
            <a:lvl8pPr marL="3657600" lvl="7" indent="-317500" algn="l">
              <a:lnSpc>
                <a:spcPct val="120000"/>
              </a:lnSpc>
              <a:spcBef>
                <a:spcPts val="400"/>
              </a:spcBef>
              <a:spcAft>
                <a:spcPts val="0"/>
              </a:spcAft>
              <a:buSzPts val="1400"/>
              <a:buChar char="•"/>
              <a:defRPr/>
            </a:lvl8pPr>
            <a:lvl9pPr marL="4114800" lvl="8" indent="-317500" algn="l">
              <a:lnSpc>
                <a:spcPct val="120000"/>
              </a:lnSpc>
              <a:spcBef>
                <a:spcPts val="400"/>
              </a:spcBef>
              <a:spcAft>
                <a:spcPts val="0"/>
              </a:spcAft>
              <a:buSzPts val="1400"/>
              <a:buChar char="•"/>
              <a:defRPr/>
            </a:lvl9pPr>
          </a:lstStyle>
          <a:p>
            <a:endParaRPr/>
          </a:p>
        </p:txBody>
      </p:sp>
      <p:sp>
        <p:nvSpPr>
          <p:cNvPr id="85" name="Google Shape;85;p11"/>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6" name="Google Shape;86;p11"/>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7" name="Google Shape;87;p11"/>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88" name="Google Shape;88;p11"/>
          <p:cNvCxnSpPr/>
          <p:nvPr/>
        </p:nvCxnSpPr>
        <p:spPr>
          <a:xfrm>
            <a:off x="1028765" y="599230"/>
            <a:ext cx="0" cy="80040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vertical et texte" type="vertTitleAndTx">
  <p:cSld name="VERTICAL_TITLE_AND_VERTICAL_TEXT">
    <p:spTree>
      <p:nvGrpSpPr>
        <p:cNvPr id="1" name="Shape 89"/>
        <p:cNvGrpSpPr/>
        <p:nvPr/>
      </p:nvGrpSpPr>
      <p:grpSpPr>
        <a:xfrm>
          <a:off x="0" y="0"/>
          <a:ext cx="0" cy="0"/>
          <a:chOff x="0" y="0"/>
          <a:chExt cx="0" cy="0"/>
        </a:xfrm>
      </p:grpSpPr>
      <p:sp>
        <p:nvSpPr>
          <p:cNvPr id="90" name="Google Shape;90;p12"/>
          <p:cNvSpPr txBox="1">
            <a:spLocks noGrp="1"/>
          </p:cNvSpPr>
          <p:nvPr>
            <p:ph type="title"/>
          </p:nvPr>
        </p:nvSpPr>
        <p:spPr>
          <a:xfrm rot="5400000">
            <a:off x="5969740" y="1772597"/>
            <a:ext cx="3431100" cy="12117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2400"/>
              <a:buFont typeface="Palatino Linotype"/>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1" name="Google Shape;91;p12"/>
          <p:cNvSpPr txBox="1">
            <a:spLocks noGrp="1"/>
          </p:cNvSpPr>
          <p:nvPr>
            <p:ph type="body" idx="1"/>
          </p:nvPr>
        </p:nvSpPr>
        <p:spPr>
          <a:xfrm rot="5400000">
            <a:off x="2337526" y="-523603"/>
            <a:ext cx="3431100" cy="5804100"/>
          </a:xfrm>
          <a:prstGeom prst="rect">
            <a:avLst/>
          </a:prstGeom>
          <a:noFill/>
          <a:ln>
            <a:noFill/>
          </a:ln>
        </p:spPr>
        <p:txBody>
          <a:bodyPr spcFirstLastPara="1" wrap="square" lIns="68575" tIns="34275" rIns="68575" bIns="34275" anchor="t" anchorCtr="0"/>
          <a:lstStyle>
            <a:lvl1pPr marL="457200" lvl="0" indent="-317500" algn="l">
              <a:lnSpc>
                <a:spcPct val="120000"/>
              </a:lnSpc>
              <a:spcBef>
                <a:spcPts val="800"/>
              </a:spcBef>
              <a:spcAft>
                <a:spcPts val="0"/>
              </a:spcAft>
              <a:buSzPts val="1400"/>
              <a:buChar char="•"/>
              <a:defRPr/>
            </a:lvl1pPr>
            <a:lvl2pPr marL="914400" lvl="1" indent="-317500" algn="l">
              <a:lnSpc>
                <a:spcPct val="120000"/>
              </a:lnSpc>
              <a:spcBef>
                <a:spcPts val="400"/>
              </a:spcBef>
              <a:spcAft>
                <a:spcPts val="0"/>
              </a:spcAft>
              <a:buSzPts val="1400"/>
              <a:buChar char="•"/>
              <a:defRPr/>
            </a:lvl2pPr>
            <a:lvl3pPr marL="1371600" lvl="2" indent="-317500" algn="l">
              <a:lnSpc>
                <a:spcPct val="120000"/>
              </a:lnSpc>
              <a:spcBef>
                <a:spcPts val="400"/>
              </a:spcBef>
              <a:spcAft>
                <a:spcPts val="0"/>
              </a:spcAft>
              <a:buSzPts val="1400"/>
              <a:buChar char="•"/>
              <a:defRPr/>
            </a:lvl3pPr>
            <a:lvl4pPr marL="1828800" lvl="3" indent="-317500" algn="l">
              <a:lnSpc>
                <a:spcPct val="120000"/>
              </a:lnSpc>
              <a:spcBef>
                <a:spcPts val="400"/>
              </a:spcBef>
              <a:spcAft>
                <a:spcPts val="0"/>
              </a:spcAft>
              <a:buSzPts val="1400"/>
              <a:buChar char="•"/>
              <a:defRPr/>
            </a:lvl4pPr>
            <a:lvl5pPr marL="2286000" lvl="4" indent="-317500" algn="l">
              <a:lnSpc>
                <a:spcPct val="120000"/>
              </a:lnSpc>
              <a:spcBef>
                <a:spcPts val="400"/>
              </a:spcBef>
              <a:spcAft>
                <a:spcPts val="0"/>
              </a:spcAft>
              <a:buSzPts val="1400"/>
              <a:buChar char="•"/>
              <a:defRPr/>
            </a:lvl5pPr>
            <a:lvl6pPr marL="2743200" lvl="5" indent="-317500" algn="l">
              <a:lnSpc>
                <a:spcPct val="120000"/>
              </a:lnSpc>
              <a:spcBef>
                <a:spcPts val="400"/>
              </a:spcBef>
              <a:spcAft>
                <a:spcPts val="0"/>
              </a:spcAft>
              <a:buSzPts val="1400"/>
              <a:buChar char="•"/>
              <a:defRPr/>
            </a:lvl6pPr>
            <a:lvl7pPr marL="3200400" lvl="6" indent="-317500" algn="l">
              <a:lnSpc>
                <a:spcPct val="120000"/>
              </a:lnSpc>
              <a:spcBef>
                <a:spcPts val="400"/>
              </a:spcBef>
              <a:spcAft>
                <a:spcPts val="0"/>
              </a:spcAft>
              <a:buSzPts val="1400"/>
              <a:buChar char="•"/>
              <a:defRPr/>
            </a:lvl7pPr>
            <a:lvl8pPr marL="3657600" lvl="7" indent="-317500" algn="l">
              <a:lnSpc>
                <a:spcPct val="120000"/>
              </a:lnSpc>
              <a:spcBef>
                <a:spcPts val="400"/>
              </a:spcBef>
              <a:spcAft>
                <a:spcPts val="0"/>
              </a:spcAft>
              <a:buSzPts val="1400"/>
              <a:buChar char="•"/>
              <a:defRPr/>
            </a:lvl8pPr>
            <a:lvl9pPr marL="4114800" lvl="8" indent="-317500" algn="l">
              <a:lnSpc>
                <a:spcPct val="120000"/>
              </a:lnSpc>
              <a:spcBef>
                <a:spcPts val="400"/>
              </a:spcBef>
              <a:spcAft>
                <a:spcPts val="0"/>
              </a:spcAft>
              <a:buSzPts val="1400"/>
              <a:buChar char="•"/>
              <a:defRPr/>
            </a:lvl9pPr>
          </a:lstStyle>
          <a:p>
            <a:endParaRPr/>
          </a:p>
        </p:txBody>
      </p:sp>
      <p:sp>
        <p:nvSpPr>
          <p:cNvPr id="92" name="Google Shape;92;p12"/>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3" name="Google Shape;93;p12"/>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4" name="Google Shape;94;p12"/>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95" name="Google Shape;95;p12"/>
          <p:cNvCxnSpPr/>
          <p:nvPr/>
        </p:nvCxnSpPr>
        <p:spPr>
          <a:xfrm rot="10800000">
            <a:off x="7079440" y="539454"/>
            <a:ext cx="1211700" cy="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6"/>
        <p:cNvGrpSpPr/>
        <p:nvPr/>
      </p:nvGrpSpPr>
      <p:grpSpPr>
        <a:xfrm>
          <a:off x="0" y="0"/>
          <a:ext cx="0" cy="0"/>
          <a:chOff x="0" y="0"/>
          <a:chExt cx="0" cy="0"/>
        </a:xfrm>
      </p:grpSpPr>
      <p:sp>
        <p:nvSpPr>
          <p:cNvPr id="97" name="Google Shape;97;p13"/>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13"/>
          <p:cNvGrpSpPr/>
          <p:nvPr/>
        </p:nvGrpSpPr>
        <p:grpSpPr>
          <a:xfrm>
            <a:off x="830392" y="1191256"/>
            <a:ext cx="745763" cy="45826"/>
            <a:chOff x="4580561" y="2589004"/>
            <a:chExt cx="1064464" cy="25200"/>
          </a:xfrm>
        </p:grpSpPr>
        <p:sp>
          <p:nvSpPr>
            <p:cNvPr id="99" name="Google Shape;99;p1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13"/>
          <p:cNvSpPr txBox="1">
            <a:spLocks noGrp="1"/>
          </p:cNvSpPr>
          <p:nvPr>
            <p:ph type="title"/>
          </p:nvPr>
        </p:nvSpPr>
        <p:spPr>
          <a:xfrm>
            <a:off x="729450" y="1318650"/>
            <a:ext cx="7688700" cy="535200"/>
          </a:xfrm>
          <a:prstGeom prst="rect">
            <a:avLst/>
          </a:prstGeom>
        </p:spPr>
        <p:txBody>
          <a:bodyPr spcFirstLastPara="1" wrap="square" lIns="68575" tIns="34275" rIns="68575" bIns="34275" anchor="b" anchorCtr="0"/>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02" name="Google Shape;102;p13"/>
          <p:cNvSpPr txBox="1">
            <a:spLocks noGrp="1"/>
          </p:cNvSpPr>
          <p:nvPr>
            <p:ph type="body" idx="1"/>
          </p:nvPr>
        </p:nvSpPr>
        <p:spPr>
          <a:xfrm>
            <a:off x="729450" y="2078875"/>
            <a:ext cx="7688700" cy="2261100"/>
          </a:xfrm>
          <a:prstGeom prst="rect">
            <a:avLst/>
          </a:prstGeom>
        </p:spPr>
        <p:txBody>
          <a:bodyPr spcFirstLastPara="1" wrap="square" lIns="68575" tIns="34275" rIns="68575" bIns="34275" anchor="t" anchorCtr="0"/>
          <a:lstStyle>
            <a:lvl1pPr marL="457200" lvl="0" indent="-323850" rtl="0">
              <a:spcBef>
                <a:spcPts val="800"/>
              </a:spcBef>
              <a:spcAft>
                <a:spcPts val="0"/>
              </a:spcAft>
              <a:buSzPts val="1500"/>
              <a:buChar char="•"/>
              <a:defRPr/>
            </a:lvl1pPr>
            <a:lvl2pPr marL="914400" lvl="1" indent="-317500" rtl="0">
              <a:spcBef>
                <a:spcPts val="400"/>
              </a:spcBef>
              <a:spcAft>
                <a:spcPts val="0"/>
              </a:spcAft>
              <a:buSzPts val="1400"/>
              <a:buChar char="•"/>
              <a:defRPr/>
            </a:lvl2pPr>
            <a:lvl3pPr marL="1371600" lvl="2" indent="-304800" rtl="0">
              <a:spcBef>
                <a:spcPts val="400"/>
              </a:spcBef>
              <a:spcAft>
                <a:spcPts val="0"/>
              </a:spcAft>
              <a:buSzPts val="1200"/>
              <a:buChar char="•"/>
              <a:defRPr/>
            </a:lvl3pPr>
            <a:lvl4pPr marL="1828800" lvl="3" indent="-298450" rtl="0">
              <a:spcBef>
                <a:spcPts val="400"/>
              </a:spcBef>
              <a:spcAft>
                <a:spcPts val="0"/>
              </a:spcAft>
              <a:buSzPts val="1100"/>
              <a:buChar char="•"/>
              <a:defRPr/>
            </a:lvl4pPr>
            <a:lvl5pPr marL="2286000" lvl="4" indent="-285750" rtl="0">
              <a:spcBef>
                <a:spcPts val="400"/>
              </a:spcBef>
              <a:spcAft>
                <a:spcPts val="0"/>
              </a:spcAft>
              <a:buSzPts val="900"/>
              <a:buChar char="•"/>
              <a:defRPr/>
            </a:lvl5pPr>
            <a:lvl6pPr marL="2743200" lvl="5" indent="-285750" rtl="0">
              <a:spcBef>
                <a:spcPts val="400"/>
              </a:spcBef>
              <a:spcAft>
                <a:spcPts val="0"/>
              </a:spcAft>
              <a:buSzPts val="900"/>
              <a:buChar char="•"/>
              <a:defRPr/>
            </a:lvl6pPr>
            <a:lvl7pPr marL="3200400" lvl="6" indent="-285750" rtl="0">
              <a:spcBef>
                <a:spcPts val="400"/>
              </a:spcBef>
              <a:spcAft>
                <a:spcPts val="0"/>
              </a:spcAft>
              <a:buSzPts val="900"/>
              <a:buChar char="•"/>
              <a:defRPr/>
            </a:lvl7pPr>
            <a:lvl8pPr marL="3657600" lvl="7" indent="-285750" rtl="0">
              <a:spcBef>
                <a:spcPts val="400"/>
              </a:spcBef>
              <a:spcAft>
                <a:spcPts val="0"/>
              </a:spcAft>
              <a:buSzPts val="900"/>
              <a:buChar char="•"/>
              <a:defRPr/>
            </a:lvl8pPr>
            <a:lvl9pPr marL="4114800" lvl="8" indent="-285750" rtl="0">
              <a:spcBef>
                <a:spcPts val="400"/>
              </a:spcBef>
              <a:spcAft>
                <a:spcPts val="0"/>
              </a:spcAft>
              <a:buSzPts val="900"/>
              <a:buChar char="•"/>
              <a:defRPr/>
            </a:lvl9pPr>
          </a:lstStyle>
          <a:p>
            <a:endParaRPr/>
          </a:p>
        </p:txBody>
      </p:sp>
      <p:sp>
        <p:nvSpPr>
          <p:cNvPr id="103" name="Google Shape;103;p13"/>
          <p:cNvSpPr txBox="1">
            <a:spLocks noGrp="1"/>
          </p:cNvSpPr>
          <p:nvPr>
            <p:ph type="sldNum" idx="12"/>
          </p:nvPr>
        </p:nvSpPr>
        <p:spPr>
          <a:xfrm>
            <a:off x="8536302" y="4749851"/>
            <a:ext cx="548700" cy="393600"/>
          </a:xfrm>
          <a:prstGeom prst="rect">
            <a:avLst/>
          </a:prstGeom>
        </p:spPr>
        <p:txBody>
          <a:bodyPr spcFirstLastPara="1" wrap="square" lIns="68575" tIns="34275" rIns="68575" bIns="3427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1151022" y="603389"/>
            <a:ext cx="7140000" cy="7869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3" name="Google Shape;23;p3"/>
          <p:cNvSpPr txBox="1">
            <a:spLocks noGrp="1"/>
          </p:cNvSpPr>
          <p:nvPr>
            <p:ph type="body" idx="1"/>
          </p:nvPr>
        </p:nvSpPr>
        <p:spPr>
          <a:xfrm>
            <a:off x="1151022" y="1511799"/>
            <a:ext cx="7140000" cy="2588100"/>
          </a:xfrm>
          <a:prstGeom prst="rect">
            <a:avLst/>
          </a:prstGeom>
          <a:noFill/>
          <a:ln>
            <a:noFill/>
          </a:ln>
        </p:spPr>
        <p:txBody>
          <a:bodyPr spcFirstLastPara="1" wrap="square" lIns="68575" tIns="34275" rIns="68575" bIns="34275" anchor="t" anchorCtr="0"/>
          <a:lstStyle>
            <a:lvl1pPr marL="457200" lvl="0" indent="-317500" algn="l">
              <a:lnSpc>
                <a:spcPct val="120000"/>
              </a:lnSpc>
              <a:spcBef>
                <a:spcPts val="800"/>
              </a:spcBef>
              <a:spcAft>
                <a:spcPts val="0"/>
              </a:spcAft>
              <a:buSzPts val="1400"/>
              <a:buChar char="•"/>
              <a:defRPr/>
            </a:lvl1pPr>
            <a:lvl2pPr marL="914400" lvl="1" indent="-317500" algn="l">
              <a:lnSpc>
                <a:spcPct val="120000"/>
              </a:lnSpc>
              <a:spcBef>
                <a:spcPts val="400"/>
              </a:spcBef>
              <a:spcAft>
                <a:spcPts val="0"/>
              </a:spcAft>
              <a:buSzPts val="1400"/>
              <a:buChar char="•"/>
              <a:defRPr/>
            </a:lvl2pPr>
            <a:lvl3pPr marL="1371600" lvl="2" indent="-317500" algn="l">
              <a:lnSpc>
                <a:spcPct val="120000"/>
              </a:lnSpc>
              <a:spcBef>
                <a:spcPts val="400"/>
              </a:spcBef>
              <a:spcAft>
                <a:spcPts val="0"/>
              </a:spcAft>
              <a:buSzPts val="1400"/>
              <a:buChar char="•"/>
              <a:defRPr/>
            </a:lvl3pPr>
            <a:lvl4pPr marL="1828800" lvl="3" indent="-317500" algn="l">
              <a:lnSpc>
                <a:spcPct val="120000"/>
              </a:lnSpc>
              <a:spcBef>
                <a:spcPts val="400"/>
              </a:spcBef>
              <a:spcAft>
                <a:spcPts val="0"/>
              </a:spcAft>
              <a:buSzPts val="1400"/>
              <a:buChar char="•"/>
              <a:defRPr/>
            </a:lvl4pPr>
            <a:lvl5pPr marL="2286000" lvl="4" indent="-317500" algn="l">
              <a:lnSpc>
                <a:spcPct val="120000"/>
              </a:lnSpc>
              <a:spcBef>
                <a:spcPts val="400"/>
              </a:spcBef>
              <a:spcAft>
                <a:spcPts val="0"/>
              </a:spcAft>
              <a:buSzPts val="1400"/>
              <a:buChar char="•"/>
              <a:defRPr/>
            </a:lvl5pPr>
            <a:lvl6pPr marL="2743200" lvl="5" indent="-317500" algn="l">
              <a:lnSpc>
                <a:spcPct val="120000"/>
              </a:lnSpc>
              <a:spcBef>
                <a:spcPts val="400"/>
              </a:spcBef>
              <a:spcAft>
                <a:spcPts val="0"/>
              </a:spcAft>
              <a:buSzPts val="1400"/>
              <a:buChar char="•"/>
              <a:defRPr/>
            </a:lvl6pPr>
            <a:lvl7pPr marL="3200400" lvl="6" indent="-317500" algn="l">
              <a:lnSpc>
                <a:spcPct val="120000"/>
              </a:lnSpc>
              <a:spcBef>
                <a:spcPts val="400"/>
              </a:spcBef>
              <a:spcAft>
                <a:spcPts val="0"/>
              </a:spcAft>
              <a:buSzPts val="1400"/>
              <a:buChar char="•"/>
              <a:defRPr/>
            </a:lvl7pPr>
            <a:lvl8pPr marL="3657600" lvl="7" indent="-317500" algn="l">
              <a:lnSpc>
                <a:spcPct val="120000"/>
              </a:lnSpc>
              <a:spcBef>
                <a:spcPts val="400"/>
              </a:spcBef>
              <a:spcAft>
                <a:spcPts val="0"/>
              </a:spcAft>
              <a:buSzPts val="1400"/>
              <a:buChar char="•"/>
              <a:defRPr/>
            </a:lvl8pPr>
            <a:lvl9pPr marL="4114800" lvl="8" indent="-317500" algn="l">
              <a:lnSpc>
                <a:spcPct val="120000"/>
              </a:lnSpc>
              <a:spcBef>
                <a:spcPts val="400"/>
              </a:spcBef>
              <a:spcAft>
                <a:spcPts val="0"/>
              </a:spcAft>
              <a:buSzPts val="1400"/>
              <a:buChar char="•"/>
              <a:defRPr/>
            </a:lvl9pPr>
          </a:lstStyle>
          <a:p>
            <a:endParaRPr/>
          </a:p>
        </p:txBody>
      </p:sp>
      <p:sp>
        <p:nvSpPr>
          <p:cNvPr id="24" name="Google Shape;24;p3"/>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5" name="Google Shape;25;p3"/>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6" name="Google Shape;26;p3"/>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27" name="Google Shape;27;p3"/>
          <p:cNvCxnSpPr/>
          <p:nvPr/>
        </p:nvCxnSpPr>
        <p:spPr>
          <a:xfrm>
            <a:off x="1028765" y="599230"/>
            <a:ext cx="0" cy="80040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re de section" type="secHead">
  <p:cSld name="SECTION_HEADER">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1151110" y="1317098"/>
            <a:ext cx="6421800" cy="14160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2700"/>
              <a:buFont typeface="Palatino Linotype"/>
              <a:buNone/>
              <a:defRPr sz="27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0" name="Google Shape;30;p4"/>
          <p:cNvSpPr txBox="1">
            <a:spLocks noGrp="1"/>
          </p:cNvSpPr>
          <p:nvPr>
            <p:ph type="body" idx="1"/>
          </p:nvPr>
        </p:nvSpPr>
        <p:spPr>
          <a:xfrm>
            <a:off x="1151021" y="2854646"/>
            <a:ext cx="6412500" cy="759600"/>
          </a:xfrm>
          <a:prstGeom prst="rect">
            <a:avLst/>
          </a:prstGeom>
          <a:noFill/>
          <a:ln>
            <a:noFill/>
          </a:ln>
        </p:spPr>
        <p:txBody>
          <a:bodyPr spcFirstLastPara="1" wrap="square" lIns="68575" tIns="68575" rIns="68575" bIns="34275" anchor="t" anchorCtr="0"/>
          <a:lstStyle>
            <a:lvl1pPr marL="457200" lvl="0" indent="-228600" algn="l">
              <a:lnSpc>
                <a:spcPct val="120000"/>
              </a:lnSpc>
              <a:spcBef>
                <a:spcPts val="800"/>
              </a:spcBef>
              <a:spcAft>
                <a:spcPts val="0"/>
              </a:spcAft>
              <a:buSzPts val="1400"/>
              <a:buNone/>
              <a:defRPr sz="1400">
                <a:solidFill>
                  <a:schemeClr val="dk1"/>
                </a:solidFill>
              </a:defRPr>
            </a:lvl1pPr>
            <a:lvl2pPr marL="914400" lvl="1" indent="-228600" algn="l">
              <a:lnSpc>
                <a:spcPct val="120000"/>
              </a:lnSpc>
              <a:spcBef>
                <a:spcPts val="400"/>
              </a:spcBef>
              <a:spcAft>
                <a:spcPts val="0"/>
              </a:spcAft>
              <a:buSzPts val="1400"/>
              <a:buNone/>
              <a:defRPr sz="1400">
                <a:solidFill>
                  <a:srgbClr val="888888"/>
                </a:solidFill>
              </a:defRPr>
            </a:lvl2pPr>
            <a:lvl3pPr marL="1371600" lvl="2" indent="-228600" algn="l">
              <a:lnSpc>
                <a:spcPct val="120000"/>
              </a:lnSpc>
              <a:spcBef>
                <a:spcPts val="400"/>
              </a:spcBef>
              <a:spcAft>
                <a:spcPts val="0"/>
              </a:spcAft>
              <a:buSzPts val="1400"/>
              <a:buNone/>
              <a:defRPr sz="1400">
                <a:solidFill>
                  <a:srgbClr val="888888"/>
                </a:solidFill>
              </a:defRPr>
            </a:lvl3pPr>
            <a:lvl4pPr marL="1828800" lvl="3" indent="-228600" algn="l">
              <a:lnSpc>
                <a:spcPct val="120000"/>
              </a:lnSpc>
              <a:spcBef>
                <a:spcPts val="400"/>
              </a:spcBef>
              <a:spcAft>
                <a:spcPts val="0"/>
              </a:spcAft>
              <a:buSzPts val="1200"/>
              <a:buNone/>
              <a:defRPr sz="1200">
                <a:solidFill>
                  <a:srgbClr val="888888"/>
                </a:solidFill>
              </a:defRPr>
            </a:lvl4pPr>
            <a:lvl5pPr marL="2286000" lvl="4" indent="-228600" algn="l">
              <a:lnSpc>
                <a:spcPct val="120000"/>
              </a:lnSpc>
              <a:spcBef>
                <a:spcPts val="400"/>
              </a:spcBef>
              <a:spcAft>
                <a:spcPts val="0"/>
              </a:spcAft>
              <a:buSzPts val="1200"/>
              <a:buNone/>
              <a:defRPr sz="1200">
                <a:solidFill>
                  <a:srgbClr val="888888"/>
                </a:solidFill>
              </a:defRPr>
            </a:lvl5pPr>
            <a:lvl6pPr marL="2743200" lvl="5" indent="-228600" algn="l">
              <a:lnSpc>
                <a:spcPct val="120000"/>
              </a:lnSpc>
              <a:spcBef>
                <a:spcPts val="400"/>
              </a:spcBef>
              <a:spcAft>
                <a:spcPts val="0"/>
              </a:spcAft>
              <a:buSzPts val="1200"/>
              <a:buNone/>
              <a:defRPr sz="1200">
                <a:solidFill>
                  <a:srgbClr val="888888"/>
                </a:solidFill>
              </a:defRPr>
            </a:lvl6pPr>
            <a:lvl7pPr marL="3200400" lvl="6" indent="-228600" algn="l">
              <a:lnSpc>
                <a:spcPct val="120000"/>
              </a:lnSpc>
              <a:spcBef>
                <a:spcPts val="400"/>
              </a:spcBef>
              <a:spcAft>
                <a:spcPts val="0"/>
              </a:spcAft>
              <a:buSzPts val="1200"/>
              <a:buNone/>
              <a:defRPr sz="1200">
                <a:solidFill>
                  <a:srgbClr val="888888"/>
                </a:solidFill>
              </a:defRPr>
            </a:lvl7pPr>
            <a:lvl8pPr marL="3657600" lvl="7" indent="-228600" algn="l">
              <a:lnSpc>
                <a:spcPct val="120000"/>
              </a:lnSpc>
              <a:spcBef>
                <a:spcPts val="400"/>
              </a:spcBef>
              <a:spcAft>
                <a:spcPts val="0"/>
              </a:spcAft>
              <a:buSzPts val="1200"/>
              <a:buNone/>
              <a:defRPr sz="1200">
                <a:solidFill>
                  <a:srgbClr val="888888"/>
                </a:solidFill>
              </a:defRPr>
            </a:lvl8pPr>
            <a:lvl9pPr marL="4114800" lvl="8" indent="-228600" algn="l">
              <a:lnSpc>
                <a:spcPct val="120000"/>
              </a:lnSpc>
              <a:spcBef>
                <a:spcPts val="400"/>
              </a:spcBef>
              <a:spcAft>
                <a:spcPts val="0"/>
              </a:spcAft>
              <a:buSzPts val="1200"/>
              <a:buNone/>
              <a:defRPr sz="1200">
                <a:solidFill>
                  <a:srgbClr val="888888"/>
                </a:solidFill>
              </a:defRPr>
            </a:lvl9pPr>
          </a:lstStyle>
          <a:p>
            <a:endParaRPr/>
          </a:p>
        </p:txBody>
      </p:sp>
      <p:sp>
        <p:nvSpPr>
          <p:cNvPr id="31" name="Google Shape;31;p4"/>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2" name="Google Shape;32;p4"/>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3" name="Google Shape;33;p4"/>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34" name="Google Shape;34;p4"/>
          <p:cNvCxnSpPr/>
          <p:nvPr/>
        </p:nvCxnSpPr>
        <p:spPr>
          <a:xfrm>
            <a:off x="1028765" y="599230"/>
            <a:ext cx="0" cy="213390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ux contenus" type="twoObj">
  <p:cSld name="TWO_OBJECTS">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1151021" y="603667"/>
            <a:ext cx="7140000" cy="7944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7" name="Google Shape;37;p5"/>
          <p:cNvSpPr txBox="1">
            <a:spLocks noGrp="1"/>
          </p:cNvSpPr>
          <p:nvPr>
            <p:ph type="body" idx="1"/>
          </p:nvPr>
        </p:nvSpPr>
        <p:spPr>
          <a:xfrm>
            <a:off x="1151021" y="1508158"/>
            <a:ext cx="3456300" cy="2578500"/>
          </a:xfrm>
          <a:prstGeom prst="rect">
            <a:avLst/>
          </a:prstGeom>
          <a:noFill/>
          <a:ln>
            <a:noFill/>
          </a:ln>
        </p:spPr>
        <p:txBody>
          <a:bodyPr spcFirstLastPara="1" wrap="square" lIns="68575" tIns="34275" rIns="68575" bIns="34275" anchor="t" anchorCtr="0"/>
          <a:lstStyle>
            <a:lvl1pPr marL="457200" lvl="0" indent="-317500" algn="l">
              <a:lnSpc>
                <a:spcPct val="120000"/>
              </a:lnSpc>
              <a:spcBef>
                <a:spcPts val="800"/>
              </a:spcBef>
              <a:spcAft>
                <a:spcPts val="0"/>
              </a:spcAft>
              <a:buSzPts val="1400"/>
              <a:buChar char="•"/>
              <a:defRPr/>
            </a:lvl1pPr>
            <a:lvl2pPr marL="914400" lvl="1" indent="-317500" algn="l">
              <a:lnSpc>
                <a:spcPct val="120000"/>
              </a:lnSpc>
              <a:spcBef>
                <a:spcPts val="400"/>
              </a:spcBef>
              <a:spcAft>
                <a:spcPts val="0"/>
              </a:spcAft>
              <a:buSzPts val="1400"/>
              <a:buChar char="•"/>
              <a:defRPr/>
            </a:lvl2pPr>
            <a:lvl3pPr marL="1371600" lvl="2" indent="-317500" algn="l">
              <a:lnSpc>
                <a:spcPct val="120000"/>
              </a:lnSpc>
              <a:spcBef>
                <a:spcPts val="400"/>
              </a:spcBef>
              <a:spcAft>
                <a:spcPts val="0"/>
              </a:spcAft>
              <a:buSzPts val="1400"/>
              <a:buChar char="•"/>
              <a:defRPr/>
            </a:lvl3pPr>
            <a:lvl4pPr marL="1828800" lvl="3" indent="-317500" algn="l">
              <a:lnSpc>
                <a:spcPct val="120000"/>
              </a:lnSpc>
              <a:spcBef>
                <a:spcPts val="400"/>
              </a:spcBef>
              <a:spcAft>
                <a:spcPts val="0"/>
              </a:spcAft>
              <a:buSzPts val="1400"/>
              <a:buChar char="•"/>
              <a:defRPr/>
            </a:lvl4pPr>
            <a:lvl5pPr marL="2286000" lvl="4" indent="-317500" algn="l">
              <a:lnSpc>
                <a:spcPct val="120000"/>
              </a:lnSpc>
              <a:spcBef>
                <a:spcPts val="400"/>
              </a:spcBef>
              <a:spcAft>
                <a:spcPts val="0"/>
              </a:spcAft>
              <a:buSzPts val="1400"/>
              <a:buChar char="•"/>
              <a:defRPr/>
            </a:lvl5pPr>
            <a:lvl6pPr marL="2743200" lvl="5" indent="-317500" algn="l">
              <a:lnSpc>
                <a:spcPct val="120000"/>
              </a:lnSpc>
              <a:spcBef>
                <a:spcPts val="400"/>
              </a:spcBef>
              <a:spcAft>
                <a:spcPts val="0"/>
              </a:spcAft>
              <a:buSzPts val="1400"/>
              <a:buChar char="•"/>
              <a:defRPr/>
            </a:lvl6pPr>
            <a:lvl7pPr marL="3200400" lvl="6" indent="-317500" algn="l">
              <a:lnSpc>
                <a:spcPct val="120000"/>
              </a:lnSpc>
              <a:spcBef>
                <a:spcPts val="400"/>
              </a:spcBef>
              <a:spcAft>
                <a:spcPts val="0"/>
              </a:spcAft>
              <a:buSzPts val="1400"/>
              <a:buChar char="•"/>
              <a:defRPr/>
            </a:lvl7pPr>
            <a:lvl8pPr marL="3657600" lvl="7" indent="-317500" algn="l">
              <a:lnSpc>
                <a:spcPct val="120000"/>
              </a:lnSpc>
              <a:spcBef>
                <a:spcPts val="400"/>
              </a:spcBef>
              <a:spcAft>
                <a:spcPts val="0"/>
              </a:spcAft>
              <a:buSzPts val="1400"/>
              <a:buChar char="•"/>
              <a:defRPr/>
            </a:lvl8pPr>
            <a:lvl9pPr marL="4114800" lvl="8" indent="-317500" algn="l">
              <a:lnSpc>
                <a:spcPct val="120000"/>
              </a:lnSpc>
              <a:spcBef>
                <a:spcPts val="400"/>
              </a:spcBef>
              <a:spcAft>
                <a:spcPts val="0"/>
              </a:spcAft>
              <a:buSzPts val="1400"/>
              <a:buChar char="•"/>
              <a:defRPr/>
            </a:lvl9pPr>
          </a:lstStyle>
          <a:p>
            <a:endParaRPr/>
          </a:p>
        </p:txBody>
      </p:sp>
      <p:sp>
        <p:nvSpPr>
          <p:cNvPr id="38" name="Google Shape;38;p5"/>
          <p:cNvSpPr txBox="1">
            <a:spLocks noGrp="1"/>
          </p:cNvSpPr>
          <p:nvPr>
            <p:ph type="body" idx="2"/>
          </p:nvPr>
        </p:nvSpPr>
        <p:spPr>
          <a:xfrm>
            <a:off x="4841095" y="1513007"/>
            <a:ext cx="3453000" cy="2581200"/>
          </a:xfrm>
          <a:prstGeom prst="rect">
            <a:avLst/>
          </a:prstGeom>
          <a:noFill/>
          <a:ln>
            <a:noFill/>
          </a:ln>
        </p:spPr>
        <p:txBody>
          <a:bodyPr spcFirstLastPara="1" wrap="square" lIns="68575" tIns="34275" rIns="68575" bIns="34275" anchor="t" anchorCtr="0"/>
          <a:lstStyle>
            <a:lvl1pPr marL="457200" lvl="0" indent="-317500" algn="l">
              <a:lnSpc>
                <a:spcPct val="120000"/>
              </a:lnSpc>
              <a:spcBef>
                <a:spcPts val="800"/>
              </a:spcBef>
              <a:spcAft>
                <a:spcPts val="0"/>
              </a:spcAft>
              <a:buSzPts val="1400"/>
              <a:buChar char="•"/>
              <a:defRPr/>
            </a:lvl1pPr>
            <a:lvl2pPr marL="914400" lvl="1" indent="-317500" algn="l">
              <a:lnSpc>
                <a:spcPct val="120000"/>
              </a:lnSpc>
              <a:spcBef>
                <a:spcPts val="400"/>
              </a:spcBef>
              <a:spcAft>
                <a:spcPts val="0"/>
              </a:spcAft>
              <a:buSzPts val="1400"/>
              <a:buChar char="•"/>
              <a:defRPr/>
            </a:lvl2pPr>
            <a:lvl3pPr marL="1371600" lvl="2" indent="-317500" algn="l">
              <a:lnSpc>
                <a:spcPct val="120000"/>
              </a:lnSpc>
              <a:spcBef>
                <a:spcPts val="400"/>
              </a:spcBef>
              <a:spcAft>
                <a:spcPts val="0"/>
              </a:spcAft>
              <a:buSzPts val="1400"/>
              <a:buChar char="•"/>
              <a:defRPr/>
            </a:lvl3pPr>
            <a:lvl4pPr marL="1828800" lvl="3" indent="-317500" algn="l">
              <a:lnSpc>
                <a:spcPct val="120000"/>
              </a:lnSpc>
              <a:spcBef>
                <a:spcPts val="400"/>
              </a:spcBef>
              <a:spcAft>
                <a:spcPts val="0"/>
              </a:spcAft>
              <a:buSzPts val="1400"/>
              <a:buChar char="•"/>
              <a:defRPr/>
            </a:lvl4pPr>
            <a:lvl5pPr marL="2286000" lvl="4" indent="-317500" algn="l">
              <a:lnSpc>
                <a:spcPct val="120000"/>
              </a:lnSpc>
              <a:spcBef>
                <a:spcPts val="400"/>
              </a:spcBef>
              <a:spcAft>
                <a:spcPts val="0"/>
              </a:spcAft>
              <a:buSzPts val="1400"/>
              <a:buChar char="•"/>
              <a:defRPr/>
            </a:lvl5pPr>
            <a:lvl6pPr marL="2743200" lvl="5" indent="-317500" algn="l">
              <a:lnSpc>
                <a:spcPct val="120000"/>
              </a:lnSpc>
              <a:spcBef>
                <a:spcPts val="400"/>
              </a:spcBef>
              <a:spcAft>
                <a:spcPts val="0"/>
              </a:spcAft>
              <a:buSzPts val="1400"/>
              <a:buChar char="•"/>
              <a:defRPr/>
            </a:lvl6pPr>
            <a:lvl7pPr marL="3200400" lvl="6" indent="-317500" algn="l">
              <a:lnSpc>
                <a:spcPct val="120000"/>
              </a:lnSpc>
              <a:spcBef>
                <a:spcPts val="400"/>
              </a:spcBef>
              <a:spcAft>
                <a:spcPts val="0"/>
              </a:spcAft>
              <a:buSzPts val="1400"/>
              <a:buChar char="•"/>
              <a:defRPr/>
            </a:lvl7pPr>
            <a:lvl8pPr marL="3657600" lvl="7" indent="-317500" algn="l">
              <a:lnSpc>
                <a:spcPct val="120000"/>
              </a:lnSpc>
              <a:spcBef>
                <a:spcPts val="400"/>
              </a:spcBef>
              <a:spcAft>
                <a:spcPts val="0"/>
              </a:spcAft>
              <a:buSzPts val="1400"/>
              <a:buChar char="•"/>
              <a:defRPr/>
            </a:lvl8pPr>
            <a:lvl9pPr marL="4114800" lvl="8" indent="-317500" algn="l">
              <a:lnSpc>
                <a:spcPct val="120000"/>
              </a:lnSpc>
              <a:spcBef>
                <a:spcPts val="400"/>
              </a:spcBef>
              <a:spcAft>
                <a:spcPts val="0"/>
              </a:spcAft>
              <a:buSzPts val="1400"/>
              <a:buChar char="•"/>
              <a:defRPr/>
            </a:lvl9pPr>
          </a:lstStyle>
          <a:p>
            <a:endParaRPr/>
          </a:p>
        </p:txBody>
      </p:sp>
      <p:sp>
        <p:nvSpPr>
          <p:cNvPr id="39" name="Google Shape;39;p5"/>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40" name="Google Shape;40;p5"/>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41" name="Google Shape;41;p5"/>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42" name="Google Shape;42;p5"/>
          <p:cNvCxnSpPr/>
          <p:nvPr/>
        </p:nvCxnSpPr>
        <p:spPr>
          <a:xfrm>
            <a:off x="1028765" y="599230"/>
            <a:ext cx="0" cy="80040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ison" type="twoTxTwoObj">
  <p:cSld name="TWO_OBJECTS_WITH_TEXT">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1151021" y="603122"/>
            <a:ext cx="7140000" cy="7923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5" name="Google Shape;45;p6"/>
          <p:cNvSpPr txBox="1">
            <a:spLocks noGrp="1"/>
          </p:cNvSpPr>
          <p:nvPr>
            <p:ph type="body" idx="1"/>
          </p:nvPr>
        </p:nvSpPr>
        <p:spPr>
          <a:xfrm>
            <a:off x="1151021" y="1514662"/>
            <a:ext cx="3456300" cy="601500"/>
          </a:xfrm>
          <a:prstGeom prst="rect">
            <a:avLst/>
          </a:prstGeom>
          <a:noFill/>
          <a:ln>
            <a:noFill/>
          </a:ln>
        </p:spPr>
        <p:txBody>
          <a:bodyPr spcFirstLastPara="1" wrap="square" lIns="68575" tIns="34275" rIns="68575" bIns="34275" anchor="b" anchorCtr="0"/>
          <a:lstStyle>
            <a:lvl1pPr marL="457200" lvl="0" indent="-228600" algn="l">
              <a:lnSpc>
                <a:spcPct val="100000"/>
              </a:lnSpc>
              <a:spcBef>
                <a:spcPts val="800"/>
              </a:spcBef>
              <a:spcAft>
                <a:spcPts val="0"/>
              </a:spcAft>
              <a:buSzPts val="1700"/>
              <a:buNone/>
              <a:defRPr sz="1700" b="0" cap="none">
                <a:solidFill>
                  <a:schemeClr val="accent1"/>
                </a:solidFill>
              </a:defRPr>
            </a:lvl1pPr>
            <a:lvl2pPr marL="914400" lvl="1" indent="-228600" algn="l">
              <a:lnSpc>
                <a:spcPct val="120000"/>
              </a:lnSpc>
              <a:spcBef>
                <a:spcPts val="400"/>
              </a:spcBef>
              <a:spcAft>
                <a:spcPts val="0"/>
              </a:spcAft>
              <a:buSzPts val="1500"/>
              <a:buNone/>
              <a:defRPr sz="1500" b="1"/>
            </a:lvl2pPr>
            <a:lvl3pPr marL="1371600" lvl="2" indent="-228600" algn="l">
              <a:lnSpc>
                <a:spcPct val="120000"/>
              </a:lnSpc>
              <a:spcBef>
                <a:spcPts val="400"/>
              </a:spcBef>
              <a:spcAft>
                <a:spcPts val="0"/>
              </a:spcAft>
              <a:buSzPts val="1400"/>
              <a:buNone/>
              <a:defRPr sz="1400" b="1"/>
            </a:lvl3pPr>
            <a:lvl4pPr marL="1828800" lvl="3" indent="-228600" algn="l">
              <a:lnSpc>
                <a:spcPct val="120000"/>
              </a:lnSpc>
              <a:spcBef>
                <a:spcPts val="400"/>
              </a:spcBef>
              <a:spcAft>
                <a:spcPts val="0"/>
              </a:spcAft>
              <a:buSzPts val="1200"/>
              <a:buNone/>
              <a:defRPr sz="1200" b="1"/>
            </a:lvl4pPr>
            <a:lvl5pPr marL="2286000" lvl="4" indent="-228600" algn="l">
              <a:lnSpc>
                <a:spcPct val="120000"/>
              </a:lnSpc>
              <a:spcBef>
                <a:spcPts val="400"/>
              </a:spcBef>
              <a:spcAft>
                <a:spcPts val="0"/>
              </a:spcAft>
              <a:buSzPts val="1200"/>
              <a:buNone/>
              <a:defRPr sz="1200" b="1"/>
            </a:lvl5pPr>
            <a:lvl6pPr marL="2743200" lvl="5" indent="-228600" algn="l">
              <a:lnSpc>
                <a:spcPct val="120000"/>
              </a:lnSpc>
              <a:spcBef>
                <a:spcPts val="400"/>
              </a:spcBef>
              <a:spcAft>
                <a:spcPts val="0"/>
              </a:spcAft>
              <a:buSzPts val="1200"/>
              <a:buNone/>
              <a:defRPr sz="1200" b="1"/>
            </a:lvl6pPr>
            <a:lvl7pPr marL="3200400" lvl="6" indent="-228600" algn="l">
              <a:lnSpc>
                <a:spcPct val="120000"/>
              </a:lnSpc>
              <a:spcBef>
                <a:spcPts val="400"/>
              </a:spcBef>
              <a:spcAft>
                <a:spcPts val="0"/>
              </a:spcAft>
              <a:buSzPts val="1200"/>
              <a:buNone/>
              <a:defRPr sz="1200" b="1"/>
            </a:lvl7pPr>
            <a:lvl8pPr marL="3657600" lvl="7" indent="-228600" algn="l">
              <a:lnSpc>
                <a:spcPct val="120000"/>
              </a:lnSpc>
              <a:spcBef>
                <a:spcPts val="400"/>
              </a:spcBef>
              <a:spcAft>
                <a:spcPts val="0"/>
              </a:spcAft>
              <a:buSzPts val="1200"/>
              <a:buNone/>
              <a:defRPr sz="1200" b="1"/>
            </a:lvl8pPr>
            <a:lvl9pPr marL="4114800" lvl="8" indent="-228600" algn="l">
              <a:lnSpc>
                <a:spcPct val="120000"/>
              </a:lnSpc>
              <a:spcBef>
                <a:spcPts val="400"/>
              </a:spcBef>
              <a:spcAft>
                <a:spcPts val="0"/>
              </a:spcAft>
              <a:buSzPts val="1200"/>
              <a:buNone/>
              <a:defRPr sz="1200" b="1"/>
            </a:lvl9pPr>
          </a:lstStyle>
          <a:p>
            <a:endParaRPr/>
          </a:p>
        </p:txBody>
      </p:sp>
      <p:sp>
        <p:nvSpPr>
          <p:cNvPr id="46" name="Google Shape;46;p6"/>
          <p:cNvSpPr txBox="1">
            <a:spLocks noGrp="1"/>
          </p:cNvSpPr>
          <p:nvPr>
            <p:ph type="body" idx="2"/>
          </p:nvPr>
        </p:nvSpPr>
        <p:spPr>
          <a:xfrm>
            <a:off x="1151021" y="2118202"/>
            <a:ext cx="3456300" cy="1983300"/>
          </a:xfrm>
          <a:prstGeom prst="rect">
            <a:avLst/>
          </a:prstGeom>
          <a:noFill/>
          <a:ln>
            <a:noFill/>
          </a:ln>
        </p:spPr>
        <p:txBody>
          <a:bodyPr spcFirstLastPara="1" wrap="square" lIns="68575" tIns="34275" rIns="68575" bIns="34275" anchor="t" anchorCtr="0"/>
          <a:lstStyle>
            <a:lvl1pPr marL="457200" lvl="0" indent="-317500" algn="l">
              <a:lnSpc>
                <a:spcPct val="120000"/>
              </a:lnSpc>
              <a:spcBef>
                <a:spcPts val="800"/>
              </a:spcBef>
              <a:spcAft>
                <a:spcPts val="0"/>
              </a:spcAft>
              <a:buSzPts val="1400"/>
              <a:buChar char="•"/>
              <a:defRPr/>
            </a:lvl1pPr>
            <a:lvl2pPr marL="914400" lvl="1" indent="-317500" algn="l">
              <a:lnSpc>
                <a:spcPct val="120000"/>
              </a:lnSpc>
              <a:spcBef>
                <a:spcPts val="400"/>
              </a:spcBef>
              <a:spcAft>
                <a:spcPts val="0"/>
              </a:spcAft>
              <a:buSzPts val="1400"/>
              <a:buChar char="•"/>
              <a:defRPr/>
            </a:lvl2pPr>
            <a:lvl3pPr marL="1371600" lvl="2" indent="-317500" algn="l">
              <a:lnSpc>
                <a:spcPct val="120000"/>
              </a:lnSpc>
              <a:spcBef>
                <a:spcPts val="400"/>
              </a:spcBef>
              <a:spcAft>
                <a:spcPts val="0"/>
              </a:spcAft>
              <a:buSzPts val="1400"/>
              <a:buChar char="•"/>
              <a:defRPr/>
            </a:lvl3pPr>
            <a:lvl4pPr marL="1828800" lvl="3" indent="-317500" algn="l">
              <a:lnSpc>
                <a:spcPct val="120000"/>
              </a:lnSpc>
              <a:spcBef>
                <a:spcPts val="400"/>
              </a:spcBef>
              <a:spcAft>
                <a:spcPts val="0"/>
              </a:spcAft>
              <a:buSzPts val="1400"/>
              <a:buChar char="•"/>
              <a:defRPr/>
            </a:lvl4pPr>
            <a:lvl5pPr marL="2286000" lvl="4" indent="-317500" algn="l">
              <a:lnSpc>
                <a:spcPct val="120000"/>
              </a:lnSpc>
              <a:spcBef>
                <a:spcPts val="400"/>
              </a:spcBef>
              <a:spcAft>
                <a:spcPts val="0"/>
              </a:spcAft>
              <a:buSzPts val="1400"/>
              <a:buChar char="•"/>
              <a:defRPr/>
            </a:lvl5pPr>
            <a:lvl6pPr marL="2743200" lvl="5" indent="-317500" algn="l">
              <a:lnSpc>
                <a:spcPct val="120000"/>
              </a:lnSpc>
              <a:spcBef>
                <a:spcPts val="400"/>
              </a:spcBef>
              <a:spcAft>
                <a:spcPts val="0"/>
              </a:spcAft>
              <a:buSzPts val="1400"/>
              <a:buChar char="•"/>
              <a:defRPr/>
            </a:lvl6pPr>
            <a:lvl7pPr marL="3200400" lvl="6" indent="-317500" algn="l">
              <a:lnSpc>
                <a:spcPct val="120000"/>
              </a:lnSpc>
              <a:spcBef>
                <a:spcPts val="400"/>
              </a:spcBef>
              <a:spcAft>
                <a:spcPts val="0"/>
              </a:spcAft>
              <a:buSzPts val="1400"/>
              <a:buChar char="•"/>
              <a:defRPr/>
            </a:lvl7pPr>
            <a:lvl8pPr marL="3657600" lvl="7" indent="-317500" algn="l">
              <a:lnSpc>
                <a:spcPct val="120000"/>
              </a:lnSpc>
              <a:spcBef>
                <a:spcPts val="400"/>
              </a:spcBef>
              <a:spcAft>
                <a:spcPts val="0"/>
              </a:spcAft>
              <a:buSzPts val="1400"/>
              <a:buChar char="•"/>
              <a:defRPr/>
            </a:lvl8pPr>
            <a:lvl9pPr marL="4114800" lvl="8" indent="-317500" algn="l">
              <a:lnSpc>
                <a:spcPct val="120000"/>
              </a:lnSpc>
              <a:spcBef>
                <a:spcPts val="400"/>
              </a:spcBef>
              <a:spcAft>
                <a:spcPts val="0"/>
              </a:spcAft>
              <a:buSzPts val="1400"/>
              <a:buChar char="•"/>
              <a:defRPr/>
            </a:lvl9pPr>
          </a:lstStyle>
          <a:p>
            <a:endParaRPr/>
          </a:p>
        </p:txBody>
      </p:sp>
      <p:sp>
        <p:nvSpPr>
          <p:cNvPr id="47" name="Google Shape;47;p6"/>
          <p:cNvSpPr txBox="1">
            <a:spLocks noGrp="1"/>
          </p:cNvSpPr>
          <p:nvPr>
            <p:ph type="body" idx="3"/>
          </p:nvPr>
        </p:nvSpPr>
        <p:spPr>
          <a:xfrm>
            <a:off x="4841093" y="1517252"/>
            <a:ext cx="3456300" cy="601800"/>
          </a:xfrm>
          <a:prstGeom prst="rect">
            <a:avLst/>
          </a:prstGeom>
          <a:noFill/>
          <a:ln>
            <a:noFill/>
          </a:ln>
        </p:spPr>
        <p:txBody>
          <a:bodyPr spcFirstLastPara="1" wrap="square" lIns="68575" tIns="34275" rIns="68575" bIns="34275" anchor="b" anchorCtr="0"/>
          <a:lstStyle>
            <a:lvl1pPr marL="457200" lvl="0" indent="-228600" algn="l">
              <a:lnSpc>
                <a:spcPct val="100000"/>
              </a:lnSpc>
              <a:spcBef>
                <a:spcPts val="800"/>
              </a:spcBef>
              <a:spcAft>
                <a:spcPts val="0"/>
              </a:spcAft>
              <a:buSzPts val="1700"/>
              <a:buNone/>
              <a:defRPr sz="1700" b="0" cap="none">
                <a:solidFill>
                  <a:schemeClr val="accent1"/>
                </a:solidFill>
              </a:defRPr>
            </a:lvl1pPr>
            <a:lvl2pPr marL="914400" lvl="1" indent="-228600" algn="l">
              <a:lnSpc>
                <a:spcPct val="120000"/>
              </a:lnSpc>
              <a:spcBef>
                <a:spcPts val="400"/>
              </a:spcBef>
              <a:spcAft>
                <a:spcPts val="0"/>
              </a:spcAft>
              <a:buSzPts val="1500"/>
              <a:buNone/>
              <a:defRPr sz="1500" b="1"/>
            </a:lvl2pPr>
            <a:lvl3pPr marL="1371600" lvl="2" indent="-228600" algn="l">
              <a:lnSpc>
                <a:spcPct val="120000"/>
              </a:lnSpc>
              <a:spcBef>
                <a:spcPts val="400"/>
              </a:spcBef>
              <a:spcAft>
                <a:spcPts val="0"/>
              </a:spcAft>
              <a:buSzPts val="1400"/>
              <a:buNone/>
              <a:defRPr sz="1400" b="1"/>
            </a:lvl3pPr>
            <a:lvl4pPr marL="1828800" lvl="3" indent="-228600" algn="l">
              <a:lnSpc>
                <a:spcPct val="120000"/>
              </a:lnSpc>
              <a:spcBef>
                <a:spcPts val="400"/>
              </a:spcBef>
              <a:spcAft>
                <a:spcPts val="0"/>
              </a:spcAft>
              <a:buSzPts val="1200"/>
              <a:buNone/>
              <a:defRPr sz="1200" b="1"/>
            </a:lvl4pPr>
            <a:lvl5pPr marL="2286000" lvl="4" indent="-228600" algn="l">
              <a:lnSpc>
                <a:spcPct val="120000"/>
              </a:lnSpc>
              <a:spcBef>
                <a:spcPts val="400"/>
              </a:spcBef>
              <a:spcAft>
                <a:spcPts val="0"/>
              </a:spcAft>
              <a:buSzPts val="1200"/>
              <a:buNone/>
              <a:defRPr sz="1200" b="1"/>
            </a:lvl5pPr>
            <a:lvl6pPr marL="2743200" lvl="5" indent="-228600" algn="l">
              <a:lnSpc>
                <a:spcPct val="120000"/>
              </a:lnSpc>
              <a:spcBef>
                <a:spcPts val="400"/>
              </a:spcBef>
              <a:spcAft>
                <a:spcPts val="0"/>
              </a:spcAft>
              <a:buSzPts val="1200"/>
              <a:buNone/>
              <a:defRPr sz="1200" b="1"/>
            </a:lvl6pPr>
            <a:lvl7pPr marL="3200400" lvl="6" indent="-228600" algn="l">
              <a:lnSpc>
                <a:spcPct val="120000"/>
              </a:lnSpc>
              <a:spcBef>
                <a:spcPts val="400"/>
              </a:spcBef>
              <a:spcAft>
                <a:spcPts val="0"/>
              </a:spcAft>
              <a:buSzPts val="1200"/>
              <a:buNone/>
              <a:defRPr sz="1200" b="1"/>
            </a:lvl7pPr>
            <a:lvl8pPr marL="3657600" lvl="7" indent="-228600" algn="l">
              <a:lnSpc>
                <a:spcPct val="120000"/>
              </a:lnSpc>
              <a:spcBef>
                <a:spcPts val="400"/>
              </a:spcBef>
              <a:spcAft>
                <a:spcPts val="0"/>
              </a:spcAft>
              <a:buSzPts val="1200"/>
              <a:buNone/>
              <a:defRPr sz="1200" b="1"/>
            </a:lvl8pPr>
            <a:lvl9pPr marL="4114800" lvl="8" indent="-228600" algn="l">
              <a:lnSpc>
                <a:spcPct val="120000"/>
              </a:lnSpc>
              <a:spcBef>
                <a:spcPts val="400"/>
              </a:spcBef>
              <a:spcAft>
                <a:spcPts val="0"/>
              </a:spcAft>
              <a:buSzPts val="1200"/>
              <a:buNone/>
              <a:defRPr sz="1200" b="1"/>
            </a:lvl9pPr>
          </a:lstStyle>
          <a:p>
            <a:endParaRPr/>
          </a:p>
        </p:txBody>
      </p:sp>
      <p:sp>
        <p:nvSpPr>
          <p:cNvPr id="48" name="Google Shape;48;p6"/>
          <p:cNvSpPr txBox="1">
            <a:spLocks noGrp="1"/>
          </p:cNvSpPr>
          <p:nvPr>
            <p:ph type="body" idx="4"/>
          </p:nvPr>
        </p:nvSpPr>
        <p:spPr>
          <a:xfrm>
            <a:off x="4841094" y="2116118"/>
            <a:ext cx="3456300" cy="1977900"/>
          </a:xfrm>
          <a:prstGeom prst="rect">
            <a:avLst/>
          </a:prstGeom>
          <a:noFill/>
          <a:ln>
            <a:noFill/>
          </a:ln>
        </p:spPr>
        <p:txBody>
          <a:bodyPr spcFirstLastPara="1" wrap="square" lIns="68575" tIns="34275" rIns="68575" bIns="34275" anchor="t" anchorCtr="0"/>
          <a:lstStyle>
            <a:lvl1pPr marL="457200" lvl="0" indent="-317500" algn="l">
              <a:lnSpc>
                <a:spcPct val="120000"/>
              </a:lnSpc>
              <a:spcBef>
                <a:spcPts val="800"/>
              </a:spcBef>
              <a:spcAft>
                <a:spcPts val="0"/>
              </a:spcAft>
              <a:buSzPts val="1400"/>
              <a:buChar char="•"/>
              <a:defRPr/>
            </a:lvl1pPr>
            <a:lvl2pPr marL="914400" lvl="1" indent="-317500" algn="l">
              <a:lnSpc>
                <a:spcPct val="120000"/>
              </a:lnSpc>
              <a:spcBef>
                <a:spcPts val="400"/>
              </a:spcBef>
              <a:spcAft>
                <a:spcPts val="0"/>
              </a:spcAft>
              <a:buSzPts val="1400"/>
              <a:buChar char="•"/>
              <a:defRPr/>
            </a:lvl2pPr>
            <a:lvl3pPr marL="1371600" lvl="2" indent="-317500" algn="l">
              <a:lnSpc>
                <a:spcPct val="120000"/>
              </a:lnSpc>
              <a:spcBef>
                <a:spcPts val="400"/>
              </a:spcBef>
              <a:spcAft>
                <a:spcPts val="0"/>
              </a:spcAft>
              <a:buSzPts val="1400"/>
              <a:buChar char="•"/>
              <a:defRPr/>
            </a:lvl3pPr>
            <a:lvl4pPr marL="1828800" lvl="3" indent="-317500" algn="l">
              <a:lnSpc>
                <a:spcPct val="120000"/>
              </a:lnSpc>
              <a:spcBef>
                <a:spcPts val="400"/>
              </a:spcBef>
              <a:spcAft>
                <a:spcPts val="0"/>
              </a:spcAft>
              <a:buSzPts val="1400"/>
              <a:buChar char="•"/>
              <a:defRPr/>
            </a:lvl4pPr>
            <a:lvl5pPr marL="2286000" lvl="4" indent="-317500" algn="l">
              <a:lnSpc>
                <a:spcPct val="120000"/>
              </a:lnSpc>
              <a:spcBef>
                <a:spcPts val="400"/>
              </a:spcBef>
              <a:spcAft>
                <a:spcPts val="0"/>
              </a:spcAft>
              <a:buSzPts val="1400"/>
              <a:buChar char="•"/>
              <a:defRPr/>
            </a:lvl5pPr>
            <a:lvl6pPr marL="2743200" lvl="5" indent="-317500" algn="l">
              <a:lnSpc>
                <a:spcPct val="120000"/>
              </a:lnSpc>
              <a:spcBef>
                <a:spcPts val="400"/>
              </a:spcBef>
              <a:spcAft>
                <a:spcPts val="0"/>
              </a:spcAft>
              <a:buSzPts val="1400"/>
              <a:buChar char="•"/>
              <a:defRPr/>
            </a:lvl6pPr>
            <a:lvl7pPr marL="3200400" lvl="6" indent="-317500" algn="l">
              <a:lnSpc>
                <a:spcPct val="120000"/>
              </a:lnSpc>
              <a:spcBef>
                <a:spcPts val="400"/>
              </a:spcBef>
              <a:spcAft>
                <a:spcPts val="0"/>
              </a:spcAft>
              <a:buSzPts val="1400"/>
              <a:buChar char="•"/>
              <a:defRPr/>
            </a:lvl7pPr>
            <a:lvl8pPr marL="3657600" lvl="7" indent="-317500" algn="l">
              <a:lnSpc>
                <a:spcPct val="120000"/>
              </a:lnSpc>
              <a:spcBef>
                <a:spcPts val="400"/>
              </a:spcBef>
              <a:spcAft>
                <a:spcPts val="0"/>
              </a:spcAft>
              <a:buSzPts val="1400"/>
              <a:buChar char="•"/>
              <a:defRPr/>
            </a:lvl8pPr>
            <a:lvl9pPr marL="4114800" lvl="8" indent="-317500" algn="l">
              <a:lnSpc>
                <a:spcPct val="120000"/>
              </a:lnSpc>
              <a:spcBef>
                <a:spcPts val="400"/>
              </a:spcBef>
              <a:spcAft>
                <a:spcPts val="0"/>
              </a:spcAft>
              <a:buSzPts val="1400"/>
              <a:buChar char="•"/>
              <a:defRPr/>
            </a:lvl9pPr>
          </a:lstStyle>
          <a:p>
            <a:endParaRPr/>
          </a:p>
        </p:txBody>
      </p:sp>
      <p:sp>
        <p:nvSpPr>
          <p:cNvPr id="49" name="Google Shape;49;p6"/>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0" name="Google Shape;50;p6"/>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1" name="Google Shape;51;p6"/>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52" name="Google Shape;52;p6"/>
          <p:cNvCxnSpPr/>
          <p:nvPr/>
        </p:nvCxnSpPr>
        <p:spPr>
          <a:xfrm>
            <a:off x="1028765" y="599230"/>
            <a:ext cx="0" cy="80040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1151022" y="603389"/>
            <a:ext cx="7140000" cy="7869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5" name="Google Shape;55;p7"/>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6" name="Google Shape;56;p7"/>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7" name="Google Shape;57;p7"/>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58" name="Google Shape;58;p7"/>
          <p:cNvCxnSpPr/>
          <p:nvPr/>
        </p:nvCxnSpPr>
        <p:spPr>
          <a:xfrm>
            <a:off x="1028765" y="599230"/>
            <a:ext cx="0" cy="80040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Vide" type="blank">
  <p:cSld name="BLANK">
    <p:spTree>
      <p:nvGrpSpPr>
        <p:cNvPr id="1" name="Shape 59"/>
        <p:cNvGrpSpPr/>
        <p:nvPr/>
      </p:nvGrpSpPr>
      <p:grpSpPr>
        <a:xfrm>
          <a:off x="0" y="0"/>
          <a:ext cx="0" cy="0"/>
          <a:chOff x="0" y="0"/>
          <a:chExt cx="0" cy="0"/>
        </a:xfrm>
      </p:grpSpPr>
      <p:sp>
        <p:nvSpPr>
          <p:cNvPr id="60" name="Google Shape;60;p8"/>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1" name="Google Shape;61;p8"/>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2" name="Google Shape;62;p8"/>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u avec légende" type="objTx">
  <p:cSld name="OBJECT_WITH_CAPTION_TEXT">
    <p:spTree>
      <p:nvGrpSpPr>
        <p:cNvPr id="1" name="Shape 63"/>
        <p:cNvGrpSpPr/>
        <p:nvPr/>
      </p:nvGrpSpPr>
      <p:grpSpPr>
        <a:xfrm>
          <a:off x="0" y="0"/>
          <a:ext cx="0" cy="0"/>
          <a:chOff x="0" y="0"/>
          <a:chExt cx="0" cy="0"/>
        </a:xfrm>
      </p:grpSpPr>
      <p:sp>
        <p:nvSpPr>
          <p:cNvPr id="64" name="Google Shape;64;p9"/>
          <p:cNvSpPr txBox="1">
            <a:spLocks noGrp="1"/>
          </p:cNvSpPr>
          <p:nvPr>
            <p:ph type="title"/>
          </p:nvPr>
        </p:nvSpPr>
        <p:spPr>
          <a:xfrm>
            <a:off x="1150981" y="599230"/>
            <a:ext cx="2387400" cy="16854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1800"/>
              <a:buFont typeface="Palatino Linotype"/>
              <a:buNone/>
              <a:defRPr sz="18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5" name="Google Shape;65;p9"/>
          <p:cNvSpPr txBox="1">
            <a:spLocks noGrp="1"/>
          </p:cNvSpPr>
          <p:nvPr>
            <p:ph type="body" idx="1"/>
          </p:nvPr>
        </p:nvSpPr>
        <p:spPr>
          <a:xfrm>
            <a:off x="3782786" y="599231"/>
            <a:ext cx="4509300" cy="3494100"/>
          </a:xfrm>
          <a:prstGeom prst="rect">
            <a:avLst/>
          </a:prstGeom>
          <a:noFill/>
          <a:ln>
            <a:noFill/>
          </a:ln>
        </p:spPr>
        <p:txBody>
          <a:bodyPr spcFirstLastPara="1" wrap="square" lIns="68575" tIns="34275" rIns="68575" bIns="34275" anchor="ctr" anchorCtr="0"/>
          <a:lstStyle>
            <a:lvl1pPr marL="457200" lvl="0" indent="-317500" algn="l">
              <a:lnSpc>
                <a:spcPct val="120000"/>
              </a:lnSpc>
              <a:spcBef>
                <a:spcPts val="800"/>
              </a:spcBef>
              <a:spcAft>
                <a:spcPts val="0"/>
              </a:spcAft>
              <a:buSzPts val="1400"/>
              <a:buChar char="•"/>
              <a:defRPr/>
            </a:lvl1pPr>
            <a:lvl2pPr marL="914400" lvl="1" indent="-317500" algn="l">
              <a:lnSpc>
                <a:spcPct val="120000"/>
              </a:lnSpc>
              <a:spcBef>
                <a:spcPts val="400"/>
              </a:spcBef>
              <a:spcAft>
                <a:spcPts val="0"/>
              </a:spcAft>
              <a:buSzPts val="1400"/>
              <a:buChar char="•"/>
              <a:defRPr/>
            </a:lvl2pPr>
            <a:lvl3pPr marL="1371600" lvl="2" indent="-317500" algn="l">
              <a:lnSpc>
                <a:spcPct val="120000"/>
              </a:lnSpc>
              <a:spcBef>
                <a:spcPts val="400"/>
              </a:spcBef>
              <a:spcAft>
                <a:spcPts val="0"/>
              </a:spcAft>
              <a:buSzPts val="1400"/>
              <a:buChar char="•"/>
              <a:defRPr/>
            </a:lvl3pPr>
            <a:lvl4pPr marL="1828800" lvl="3" indent="-317500" algn="l">
              <a:lnSpc>
                <a:spcPct val="120000"/>
              </a:lnSpc>
              <a:spcBef>
                <a:spcPts val="400"/>
              </a:spcBef>
              <a:spcAft>
                <a:spcPts val="0"/>
              </a:spcAft>
              <a:buSzPts val="1400"/>
              <a:buChar char="•"/>
              <a:defRPr/>
            </a:lvl4pPr>
            <a:lvl5pPr marL="2286000" lvl="4" indent="-317500" algn="l">
              <a:lnSpc>
                <a:spcPct val="120000"/>
              </a:lnSpc>
              <a:spcBef>
                <a:spcPts val="400"/>
              </a:spcBef>
              <a:spcAft>
                <a:spcPts val="0"/>
              </a:spcAft>
              <a:buSzPts val="1400"/>
              <a:buChar char="•"/>
              <a:defRPr/>
            </a:lvl5pPr>
            <a:lvl6pPr marL="2743200" lvl="5" indent="-317500" algn="l">
              <a:lnSpc>
                <a:spcPct val="120000"/>
              </a:lnSpc>
              <a:spcBef>
                <a:spcPts val="400"/>
              </a:spcBef>
              <a:spcAft>
                <a:spcPts val="0"/>
              </a:spcAft>
              <a:buSzPts val="1400"/>
              <a:buChar char="•"/>
              <a:defRPr/>
            </a:lvl6pPr>
            <a:lvl7pPr marL="3200400" lvl="6" indent="-317500" algn="l">
              <a:lnSpc>
                <a:spcPct val="120000"/>
              </a:lnSpc>
              <a:spcBef>
                <a:spcPts val="400"/>
              </a:spcBef>
              <a:spcAft>
                <a:spcPts val="0"/>
              </a:spcAft>
              <a:buSzPts val="1400"/>
              <a:buChar char="•"/>
              <a:defRPr/>
            </a:lvl7pPr>
            <a:lvl8pPr marL="3657600" lvl="7" indent="-317500" algn="l">
              <a:lnSpc>
                <a:spcPct val="120000"/>
              </a:lnSpc>
              <a:spcBef>
                <a:spcPts val="400"/>
              </a:spcBef>
              <a:spcAft>
                <a:spcPts val="0"/>
              </a:spcAft>
              <a:buSzPts val="1400"/>
              <a:buChar char="•"/>
              <a:defRPr/>
            </a:lvl8pPr>
            <a:lvl9pPr marL="4114800" lvl="8" indent="-317500" algn="l">
              <a:lnSpc>
                <a:spcPct val="120000"/>
              </a:lnSpc>
              <a:spcBef>
                <a:spcPts val="400"/>
              </a:spcBef>
              <a:spcAft>
                <a:spcPts val="0"/>
              </a:spcAft>
              <a:buSzPts val="1400"/>
              <a:buChar char="•"/>
              <a:defRPr/>
            </a:lvl9pPr>
          </a:lstStyle>
          <a:p>
            <a:endParaRPr/>
          </a:p>
        </p:txBody>
      </p:sp>
      <p:sp>
        <p:nvSpPr>
          <p:cNvPr id="66" name="Google Shape;66;p9"/>
          <p:cNvSpPr txBox="1">
            <a:spLocks noGrp="1"/>
          </p:cNvSpPr>
          <p:nvPr>
            <p:ph type="body" idx="2"/>
          </p:nvPr>
        </p:nvSpPr>
        <p:spPr>
          <a:xfrm>
            <a:off x="1151021" y="2404118"/>
            <a:ext cx="2388600" cy="1686000"/>
          </a:xfrm>
          <a:prstGeom prst="rect">
            <a:avLst/>
          </a:prstGeom>
          <a:noFill/>
          <a:ln>
            <a:noFill/>
          </a:ln>
        </p:spPr>
        <p:txBody>
          <a:bodyPr spcFirstLastPara="1" wrap="square" lIns="68575" tIns="34275" rIns="68575" bIns="34275" anchor="t" anchorCtr="0"/>
          <a:lstStyle>
            <a:lvl1pPr marL="457200" lvl="0" indent="-228600" algn="l">
              <a:lnSpc>
                <a:spcPct val="120000"/>
              </a:lnSpc>
              <a:spcBef>
                <a:spcPts val="800"/>
              </a:spcBef>
              <a:spcAft>
                <a:spcPts val="0"/>
              </a:spcAft>
              <a:buSzPts val="1200"/>
              <a:buNone/>
              <a:defRPr sz="1200"/>
            </a:lvl1pPr>
            <a:lvl2pPr marL="914400" lvl="1" indent="-228600" algn="l">
              <a:lnSpc>
                <a:spcPct val="120000"/>
              </a:lnSpc>
              <a:spcBef>
                <a:spcPts val="400"/>
              </a:spcBef>
              <a:spcAft>
                <a:spcPts val="0"/>
              </a:spcAft>
              <a:buSzPts val="1100"/>
              <a:buNone/>
              <a:defRPr sz="1100"/>
            </a:lvl2pPr>
            <a:lvl3pPr marL="1371600" lvl="2" indent="-228600" algn="l">
              <a:lnSpc>
                <a:spcPct val="120000"/>
              </a:lnSpc>
              <a:spcBef>
                <a:spcPts val="400"/>
              </a:spcBef>
              <a:spcAft>
                <a:spcPts val="0"/>
              </a:spcAft>
              <a:buSzPts val="900"/>
              <a:buNone/>
              <a:defRPr sz="900"/>
            </a:lvl3pPr>
            <a:lvl4pPr marL="1828800" lvl="3" indent="-228600" algn="l">
              <a:lnSpc>
                <a:spcPct val="120000"/>
              </a:lnSpc>
              <a:spcBef>
                <a:spcPts val="400"/>
              </a:spcBef>
              <a:spcAft>
                <a:spcPts val="0"/>
              </a:spcAft>
              <a:buSzPts val="800"/>
              <a:buNone/>
              <a:defRPr sz="800"/>
            </a:lvl4pPr>
            <a:lvl5pPr marL="2286000" lvl="4" indent="-228600" algn="l">
              <a:lnSpc>
                <a:spcPct val="120000"/>
              </a:lnSpc>
              <a:spcBef>
                <a:spcPts val="400"/>
              </a:spcBef>
              <a:spcAft>
                <a:spcPts val="0"/>
              </a:spcAft>
              <a:buSzPts val="800"/>
              <a:buNone/>
              <a:defRPr sz="800"/>
            </a:lvl5pPr>
            <a:lvl6pPr marL="2743200" lvl="5" indent="-228600" algn="l">
              <a:lnSpc>
                <a:spcPct val="120000"/>
              </a:lnSpc>
              <a:spcBef>
                <a:spcPts val="400"/>
              </a:spcBef>
              <a:spcAft>
                <a:spcPts val="0"/>
              </a:spcAft>
              <a:buSzPts val="800"/>
              <a:buNone/>
              <a:defRPr sz="800"/>
            </a:lvl6pPr>
            <a:lvl7pPr marL="3200400" lvl="6" indent="-228600" algn="l">
              <a:lnSpc>
                <a:spcPct val="120000"/>
              </a:lnSpc>
              <a:spcBef>
                <a:spcPts val="400"/>
              </a:spcBef>
              <a:spcAft>
                <a:spcPts val="0"/>
              </a:spcAft>
              <a:buSzPts val="800"/>
              <a:buNone/>
              <a:defRPr sz="800"/>
            </a:lvl7pPr>
            <a:lvl8pPr marL="3657600" lvl="7" indent="-228600" algn="l">
              <a:lnSpc>
                <a:spcPct val="120000"/>
              </a:lnSpc>
              <a:spcBef>
                <a:spcPts val="400"/>
              </a:spcBef>
              <a:spcAft>
                <a:spcPts val="0"/>
              </a:spcAft>
              <a:buSzPts val="800"/>
              <a:buNone/>
              <a:defRPr sz="800"/>
            </a:lvl8pPr>
            <a:lvl9pPr marL="4114800" lvl="8" indent="-228600" algn="l">
              <a:lnSpc>
                <a:spcPct val="120000"/>
              </a:lnSpc>
              <a:spcBef>
                <a:spcPts val="400"/>
              </a:spcBef>
              <a:spcAft>
                <a:spcPts val="0"/>
              </a:spcAft>
              <a:buSzPts val="800"/>
              <a:buNone/>
              <a:defRPr sz="800"/>
            </a:lvl9pPr>
          </a:lstStyle>
          <a:p>
            <a:endParaRPr/>
          </a:p>
        </p:txBody>
      </p:sp>
      <p:sp>
        <p:nvSpPr>
          <p:cNvPr id="67" name="Google Shape;67;p9"/>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8" name="Google Shape;68;p9"/>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9" name="Google Shape;69;p9"/>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70" name="Google Shape;70;p9"/>
          <p:cNvCxnSpPr/>
          <p:nvPr/>
        </p:nvCxnSpPr>
        <p:spPr>
          <a:xfrm>
            <a:off x="1028765" y="599230"/>
            <a:ext cx="0" cy="168540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 avec légende" type="picTx">
  <p:cSld name="PICTURE_WITH_CAPTION_TEXT">
    <p:spTree>
      <p:nvGrpSpPr>
        <p:cNvPr id="1" name="Shape 71"/>
        <p:cNvGrpSpPr/>
        <p:nvPr/>
      </p:nvGrpSpPr>
      <p:grpSpPr>
        <a:xfrm>
          <a:off x="0" y="0"/>
          <a:ext cx="0" cy="0"/>
          <a:chOff x="0" y="0"/>
          <a:chExt cx="0" cy="0"/>
        </a:xfrm>
      </p:grpSpPr>
      <p:grpSp>
        <p:nvGrpSpPr>
          <p:cNvPr id="72" name="Google Shape;72;p10"/>
          <p:cNvGrpSpPr/>
          <p:nvPr/>
        </p:nvGrpSpPr>
        <p:grpSpPr>
          <a:xfrm>
            <a:off x="5608040" y="361628"/>
            <a:ext cx="3055950" cy="3861900"/>
            <a:chOff x="7477387" y="482170"/>
            <a:chExt cx="4074600" cy="5149200"/>
          </a:xfrm>
        </p:grpSpPr>
        <p:sp>
          <p:nvSpPr>
            <p:cNvPr id="73" name="Google Shape;73;p10"/>
            <p:cNvSpPr/>
            <p:nvPr/>
          </p:nvSpPr>
          <p:spPr>
            <a:xfrm>
              <a:off x="7477387" y="482170"/>
              <a:ext cx="4074600" cy="5149200"/>
            </a:xfrm>
            <a:prstGeom prst="rect">
              <a:avLst/>
            </a:prstGeom>
            <a:gradFill>
              <a:gsLst>
                <a:gs pos="0">
                  <a:srgbClr val="1A1814"/>
                </a:gs>
                <a:gs pos="100000">
                  <a:srgbClr val="1A1814"/>
                </a:gs>
              </a:gsLst>
              <a:lin ang="5400000" scaled="0"/>
            </a:gradFill>
            <a:ln>
              <a:noFill/>
            </a:ln>
            <a:effectLst>
              <a:outerShdw blurRad="127000" dist="228600" dir="4740000" sx="98000" sy="98000" algn="tl" rotWithShape="0">
                <a:srgbClr val="000000">
                  <a:alpha val="33725"/>
                </a:srgbClr>
              </a:outerShdw>
            </a:effectLst>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74" name="Google Shape;74;p10"/>
            <p:cNvSpPr/>
            <p:nvPr/>
          </p:nvSpPr>
          <p:spPr>
            <a:xfrm>
              <a:off x="7790446" y="812506"/>
              <a:ext cx="3450300" cy="4466400"/>
            </a:xfrm>
            <a:prstGeom prst="rect">
              <a:avLst/>
            </a:prstGeom>
            <a:gradFill>
              <a:gsLst>
                <a:gs pos="0">
                  <a:srgbClr val="DADADA"/>
                </a:gs>
                <a:gs pos="100000">
                  <a:srgbClr val="FFFFFE"/>
                </a:gs>
              </a:gsLst>
              <a:lin ang="16200000" scaled="0"/>
            </a:gradFill>
            <a:ln w="50800" cap="flat" cmpd="sng">
              <a:solidFill>
                <a:srgbClr val="191919"/>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sp>
        <p:nvSpPr>
          <p:cNvPr id="75" name="Google Shape;75;p10"/>
          <p:cNvSpPr txBox="1">
            <a:spLocks noGrp="1"/>
          </p:cNvSpPr>
          <p:nvPr>
            <p:ph type="title"/>
          </p:nvPr>
        </p:nvSpPr>
        <p:spPr>
          <a:xfrm>
            <a:off x="1151771" y="847135"/>
            <a:ext cx="4086000" cy="13728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2400"/>
              <a:buFont typeface="Palatino Linotype"/>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6" name="Google Shape;76;p10"/>
          <p:cNvSpPr>
            <a:spLocks noGrp="1"/>
          </p:cNvSpPr>
          <p:nvPr>
            <p:ph type="pic" idx="2"/>
          </p:nvPr>
        </p:nvSpPr>
        <p:spPr>
          <a:xfrm>
            <a:off x="6093292" y="841906"/>
            <a:ext cx="2093400" cy="2899800"/>
          </a:xfrm>
          <a:prstGeom prst="rect">
            <a:avLst/>
          </a:prstGeom>
          <a:solidFill>
            <a:srgbClr val="D8D8D8"/>
          </a:solidFill>
          <a:ln>
            <a:noFill/>
          </a:ln>
        </p:spPr>
        <p:txBody>
          <a:bodyPr spcFirstLastPara="1" wrap="square" lIns="68575" tIns="34275" rIns="68575" bIns="34275" anchor="t" anchorCtr="0"/>
          <a:lstStyle>
            <a:lvl1pPr marR="0" lvl="0" algn="ctr" rtl="0">
              <a:lnSpc>
                <a:spcPct val="120000"/>
              </a:lnSpc>
              <a:spcBef>
                <a:spcPts val="800"/>
              </a:spcBef>
              <a:spcAft>
                <a:spcPts val="0"/>
              </a:spcAft>
              <a:buClr>
                <a:schemeClr val="accent1"/>
              </a:buClr>
              <a:buSzPts val="2400"/>
              <a:buFont typeface="Arial"/>
              <a:buNone/>
              <a:defRPr sz="2400" b="0" i="0" u="none" strike="noStrike" cap="none">
                <a:solidFill>
                  <a:schemeClr val="dk1"/>
                </a:solidFill>
                <a:latin typeface="Palatino Linotype"/>
                <a:ea typeface="Palatino Linotype"/>
                <a:cs typeface="Palatino Linotype"/>
                <a:sym typeface="Palatino Linotype"/>
              </a:defRPr>
            </a:lvl1pPr>
            <a:lvl2pPr marR="0" lvl="1" algn="l" rtl="0">
              <a:lnSpc>
                <a:spcPct val="120000"/>
              </a:lnSpc>
              <a:spcBef>
                <a:spcPts val="400"/>
              </a:spcBef>
              <a:spcAft>
                <a:spcPts val="0"/>
              </a:spcAft>
              <a:buClr>
                <a:schemeClr val="accent1"/>
              </a:buClr>
              <a:buSzPts val="2100"/>
              <a:buFont typeface="Arial"/>
              <a:buNone/>
              <a:defRPr sz="2100" b="0" i="0" u="none" strike="noStrike" cap="none">
                <a:solidFill>
                  <a:schemeClr val="dk1"/>
                </a:solidFill>
                <a:latin typeface="Palatino Linotype"/>
                <a:ea typeface="Palatino Linotype"/>
                <a:cs typeface="Palatino Linotype"/>
                <a:sym typeface="Palatino Linotype"/>
              </a:defRPr>
            </a:lvl2pPr>
            <a:lvl3pPr marR="0" lvl="2" algn="l" rtl="0">
              <a:lnSpc>
                <a:spcPct val="120000"/>
              </a:lnSpc>
              <a:spcBef>
                <a:spcPts val="400"/>
              </a:spcBef>
              <a:spcAft>
                <a:spcPts val="0"/>
              </a:spcAft>
              <a:buClr>
                <a:schemeClr val="accent1"/>
              </a:buClr>
              <a:buSzPts val="1800"/>
              <a:buFont typeface="Arial"/>
              <a:buNone/>
              <a:defRPr sz="1800" b="0" i="0" u="none" strike="noStrike" cap="none">
                <a:solidFill>
                  <a:schemeClr val="dk1"/>
                </a:solidFill>
                <a:latin typeface="Palatino Linotype"/>
                <a:ea typeface="Palatino Linotype"/>
                <a:cs typeface="Palatino Linotype"/>
                <a:sym typeface="Palatino Linotype"/>
              </a:defRPr>
            </a:lvl3pPr>
            <a:lvl4pPr marR="0" lvl="3" algn="l" rtl="0">
              <a:lnSpc>
                <a:spcPct val="120000"/>
              </a:lnSpc>
              <a:spcBef>
                <a:spcPts val="400"/>
              </a:spcBef>
              <a:spcAft>
                <a:spcPts val="0"/>
              </a:spcAft>
              <a:buClr>
                <a:schemeClr val="accent1"/>
              </a:buClr>
              <a:buSzPts val="1500"/>
              <a:buFont typeface="Arial"/>
              <a:buNone/>
              <a:defRPr sz="1500" b="0" i="0" u="none" strike="noStrike" cap="none">
                <a:solidFill>
                  <a:schemeClr val="dk1"/>
                </a:solidFill>
                <a:latin typeface="Palatino Linotype"/>
                <a:ea typeface="Palatino Linotype"/>
                <a:cs typeface="Palatino Linotype"/>
                <a:sym typeface="Palatino Linotype"/>
              </a:defRPr>
            </a:lvl4pPr>
            <a:lvl5pPr marR="0" lvl="4" algn="l" rtl="0">
              <a:lnSpc>
                <a:spcPct val="120000"/>
              </a:lnSpc>
              <a:spcBef>
                <a:spcPts val="400"/>
              </a:spcBef>
              <a:spcAft>
                <a:spcPts val="0"/>
              </a:spcAft>
              <a:buClr>
                <a:schemeClr val="accent1"/>
              </a:buClr>
              <a:buSzPts val="1500"/>
              <a:buFont typeface="Arial"/>
              <a:buNone/>
              <a:defRPr sz="1500" b="0" i="0" u="none" strike="noStrike" cap="none">
                <a:solidFill>
                  <a:schemeClr val="dk1"/>
                </a:solidFill>
                <a:latin typeface="Palatino Linotype"/>
                <a:ea typeface="Palatino Linotype"/>
                <a:cs typeface="Palatino Linotype"/>
                <a:sym typeface="Palatino Linotype"/>
              </a:defRPr>
            </a:lvl5pPr>
            <a:lvl6pPr marR="0" lvl="5" algn="l" rtl="0">
              <a:lnSpc>
                <a:spcPct val="120000"/>
              </a:lnSpc>
              <a:spcBef>
                <a:spcPts val="400"/>
              </a:spcBef>
              <a:spcAft>
                <a:spcPts val="0"/>
              </a:spcAft>
              <a:buClr>
                <a:schemeClr val="accent1"/>
              </a:buClr>
              <a:buSzPts val="1500"/>
              <a:buFont typeface="Arial"/>
              <a:buNone/>
              <a:defRPr sz="1500" b="0" i="0" u="none" strike="noStrike" cap="none">
                <a:solidFill>
                  <a:schemeClr val="dk1"/>
                </a:solidFill>
                <a:latin typeface="Palatino Linotype"/>
                <a:ea typeface="Palatino Linotype"/>
                <a:cs typeface="Palatino Linotype"/>
                <a:sym typeface="Palatino Linotype"/>
              </a:defRPr>
            </a:lvl6pPr>
            <a:lvl7pPr marR="0" lvl="6" algn="l" rtl="0">
              <a:lnSpc>
                <a:spcPct val="120000"/>
              </a:lnSpc>
              <a:spcBef>
                <a:spcPts val="400"/>
              </a:spcBef>
              <a:spcAft>
                <a:spcPts val="0"/>
              </a:spcAft>
              <a:buClr>
                <a:schemeClr val="accent1"/>
              </a:buClr>
              <a:buSzPts val="1500"/>
              <a:buFont typeface="Arial"/>
              <a:buNone/>
              <a:defRPr sz="1500" b="0" i="0" u="none" strike="noStrike" cap="none">
                <a:solidFill>
                  <a:schemeClr val="dk1"/>
                </a:solidFill>
                <a:latin typeface="Palatino Linotype"/>
                <a:ea typeface="Palatino Linotype"/>
                <a:cs typeface="Palatino Linotype"/>
                <a:sym typeface="Palatino Linotype"/>
              </a:defRPr>
            </a:lvl7pPr>
            <a:lvl8pPr marR="0" lvl="7" algn="l" rtl="0">
              <a:lnSpc>
                <a:spcPct val="120000"/>
              </a:lnSpc>
              <a:spcBef>
                <a:spcPts val="400"/>
              </a:spcBef>
              <a:spcAft>
                <a:spcPts val="0"/>
              </a:spcAft>
              <a:buClr>
                <a:schemeClr val="accent1"/>
              </a:buClr>
              <a:buSzPts val="1500"/>
              <a:buFont typeface="Arial"/>
              <a:buNone/>
              <a:defRPr sz="1500" b="0" i="0" u="none" strike="noStrike" cap="none">
                <a:solidFill>
                  <a:schemeClr val="dk1"/>
                </a:solidFill>
                <a:latin typeface="Palatino Linotype"/>
                <a:ea typeface="Palatino Linotype"/>
                <a:cs typeface="Palatino Linotype"/>
                <a:sym typeface="Palatino Linotype"/>
              </a:defRPr>
            </a:lvl8pPr>
            <a:lvl9pPr marR="0" lvl="8" algn="l" rtl="0">
              <a:lnSpc>
                <a:spcPct val="120000"/>
              </a:lnSpc>
              <a:spcBef>
                <a:spcPts val="400"/>
              </a:spcBef>
              <a:spcAft>
                <a:spcPts val="0"/>
              </a:spcAft>
              <a:buClr>
                <a:schemeClr val="accent1"/>
              </a:buClr>
              <a:buSzPts val="1500"/>
              <a:buFont typeface="Arial"/>
              <a:buNone/>
              <a:defRPr sz="1500" b="0" i="0" u="none" strike="noStrike" cap="none">
                <a:solidFill>
                  <a:schemeClr val="dk1"/>
                </a:solidFill>
                <a:latin typeface="Palatino Linotype"/>
                <a:ea typeface="Palatino Linotype"/>
                <a:cs typeface="Palatino Linotype"/>
                <a:sym typeface="Palatino Linotype"/>
              </a:defRPr>
            </a:lvl9pPr>
          </a:lstStyle>
          <a:p>
            <a:endParaRPr/>
          </a:p>
        </p:txBody>
      </p:sp>
      <p:sp>
        <p:nvSpPr>
          <p:cNvPr id="77" name="Google Shape;77;p10"/>
          <p:cNvSpPr txBox="1">
            <a:spLocks noGrp="1"/>
          </p:cNvSpPr>
          <p:nvPr>
            <p:ph type="body" idx="1"/>
          </p:nvPr>
        </p:nvSpPr>
        <p:spPr>
          <a:xfrm>
            <a:off x="1151021" y="2359494"/>
            <a:ext cx="4080000" cy="1502700"/>
          </a:xfrm>
          <a:prstGeom prst="rect">
            <a:avLst/>
          </a:prstGeom>
          <a:noFill/>
          <a:ln>
            <a:noFill/>
          </a:ln>
        </p:spPr>
        <p:txBody>
          <a:bodyPr spcFirstLastPara="1" wrap="square" lIns="68575" tIns="34275" rIns="68575" bIns="34275" anchor="t" anchorCtr="0"/>
          <a:lstStyle>
            <a:lvl1pPr marL="457200" lvl="0" indent="-228600" algn="l">
              <a:lnSpc>
                <a:spcPct val="120000"/>
              </a:lnSpc>
              <a:spcBef>
                <a:spcPts val="800"/>
              </a:spcBef>
              <a:spcAft>
                <a:spcPts val="0"/>
              </a:spcAft>
              <a:buSzPts val="1400"/>
              <a:buNone/>
              <a:defRPr sz="1400"/>
            </a:lvl1pPr>
            <a:lvl2pPr marL="914400" lvl="1" indent="-228600" algn="l">
              <a:lnSpc>
                <a:spcPct val="120000"/>
              </a:lnSpc>
              <a:spcBef>
                <a:spcPts val="400"/>
              </a:spcBef>
              <a:spcAft>
                <a:spcPts val="0"/>
              </a:spcAft>
              <a:buSzPts val="1100"/>
              <a:buNone/>
              <a:defRPr sz="1100"/>
            </a:lvl2pPr>
            <a:lvl3pPr marL="1371600" lvl="2" indent="-228600" algn="l">
              <a:lnSpc>
                <a:spcPct val="120000"/>
              </a:lnSpc>
              <a:spcBef>
                <a:spcPts val="400"/>
              </a:spcBef>
              <a:spcAft>
                <a:spcPts val="0"/>
              </a:spcAft>
              <a:buSzPts val="900"/>
              <a:buNone/>
              <a:defRPr sz="900"/>
            </a:lvl3pPr>
            <a:lvl4pPr marL="1828800" lvl="3" indent="-228600" algn="l">
              <a:lnSpc>
                <a:spcPct val="120000"/>
              </a:lnSpc>
              <a:spcBef>
                <a:spcPts val="400"/>
              </a:spcBef>
              <a:spcAft>
                <a:spcPts val="0"/>
              </a:spcAft>
              <a:buSzPts val="800"/>
              <a:buNone/>
              <a:defRPr sz="800"/>
            </a:lvl4pPr>
            <a:lvl5pPr marL="2286000" lvl="4" indent="-228600" algn="l">
              <a:lnSpc>
                <a:spcPct val="120000"/>
              </a:lnSpc>
              <a:spcBef>
                <a:spcPts val="400"/>
              </a:spcBef>
              <a:spcAft>
                <a:spcPts val="0"/>
              </a:spcAft>
              <a:buSzPts val="800"/>
              <a:buNone/>
              <a:defRPr sz="800"/>
            </a:lvl5pPr>
            <a:lvl6pPr marL="2743200" lvl="5" indent="-228600" algn="l">
              <a:lnSpc>
                <a:spcPct val="120000"/>
              </a:lnSpc>
              <a:spcBef>
                <a:spcPts val="400"/>
              </a:spcBef>
              <a:spcAft>
                <a:spcPts val="0"/>
              </a:spcAft>
              <a:buSzPts val="800"/>
              <a:buNone/>
              <a:defRPr sz="800"/>
            </a:lvl6pPr>
            <a:lvl7pPr marL="3200400" lvl="6" indent="-228600" algn="l">
              <a:lnSpc>
                <a:spcPct val="120000"/>
              </a:lnSpc>
              <a:spcBef>
                <a:spcPts val="400"/>
              </a:spcBef>
              <a:spcAft>
                <a:spcPts val="0"/>
              </a:spcAft>
              <a:buSzPts val="800"/>
              <a:buNone/>
              <a:defRPr sz="800"/>
            </a:lvl7pPr>
            <a:lvl8pPr marL="3657600" lvl="7" indent="-228600" algn="l">
              <a:lnSpc>
                <a:spcPct val="120000"/>
              </a:lnSpc>
              <a:spcBef>
                <a:spcPts val="400"/>
              </a:spcBef>
              <a:spcAft>
                <a:spcPts val="0"/>
              </a:spcAft>
              <a:buSzPts val="800"/>
              <a:buNone/>
              <a:defRPr sz="800"/>
            </a:lvl8pPr>
            <a:lvl9pPr marL="4114800" lvl="8" indent="-228600" algn="l">
              <a:lnSpc>
                <a:spcPct val="120000"/>
              </a:lnSpc>
              <a:spcBef>
                <a:spcPts val="400"/>
              </a:spcBef>
              <a:spcAft>
                <a:spcPts val="0"/>
              </a:spcAft>
              <a:buSzPts val="800"/>
              <a:buNone/>
              <a:defRPr sz="800"/>
            </a:lvl9pPr>
          </a:lstStyle>
          <a:p>
            <a:endParaRPr/>
          </a:p>
        </p:txBody>
      </p:sp>
      <p:sp>
        <p:nvSpPr>
          <p:cNvPr id="78" name="Google Shape;78;p10"/>
          <p:cNvSpPr txBox="1">
            <a:spLocks noGrp="1"/>
          </p:cNvSpPr>
          <p:nvPr>
            <p:ph type="dt" idx="10"/>
          </p:nvPr>
        </p:nvSpPr>
        <p:spPr>
          <a:xfrm>
            <a:off x="1151021" y="4102392"/>
            <a:ext cx="4080000" cy="2400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9" name="Google Shape;79;p10"/>
          <p:cNvSpPr txBox="1">
            <a:spLocks noGrp="1"/>
          </p:cNvSpPr>
          <p:nvPr>
            <p:ph type="ftr" idx="11"/>
          </p:nvPr>
        </p:nvSpPr>
        <p:spPr>
          <a:xfrm>
            <a:off x="1151182" y="238980"/>
            <a:ext cx="4090200" cy="2406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0" name="Google Shape;80;p10"/>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
              <a:t>‹N°›</a:t>
            </a:fld>
            <a:endParaRPr/>
          </a:p>
        </p:txBody>
      </p:sp>
      <p:cxnSp>
        <p:nvCxnSpPr>
          <p:cNvPr id="81" name="Google Shape;81;p10"/>
          <p:cNvCxnSpPr/>
          <p:nvPr/>
        </p:nvCxnSpPr>
        <p:spPr>
          <a:xfrm>
            <a:off x="1028765" y="599230"/>
            <a:ext cx="0" cy="162090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9F9F8"/>
            </a:gs>
            <a:gs pos="100000">
              <a:srgbClr val="D6D4D0"/>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p:nvPr/>
        </p:nvSpPr>
        <p:spPr>
          <a:xfrm>
            <a:off x="0" y="1511799"/>
            <a:ext cx="9144000" cy="3089100"/>
          </a:xfrm>
          <a:prstGeom prst="rect">
            <a:avLst/>
          </a:prstGeom>
          <a:gradFill>
            <a:gsLst>
              <a:gs pos="0">
                <a:srgbClr val="EDEBE7">
                  <a:alpha val="0"/>
                </a:srgbClr>
              </a:gs>
              <a:gs pos="100000">
                <a:schemeClr val="lt2"/>
              </a:gs>
            </a:gsLst>
            <a:lin ang="5400000" scaled="0"/>
          </a:gra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pic>
        <p:nvPicPr>
          <p:cNvPr id="7" name="Google Shape;7;p1"/>
          <p:cNvPicPr preferRelativeResize="0"/>
          <p:nvPr/>
        </p:nvPicPr>
        <p:blipFill rotWithShape="1">
          <a:blip r:embed="rId14">
            <a:alphaModFix/>
          </a:blip>
          <a:srcRect t="2769" b="-2768"/>
          <a:stretch/>
        </p:blipFill>
        <p:spPr>
          <a:xfrm>
            <a:off x="0" y="4601718"/>
            <a:ext cx="9144000" cy="557213"/>
          </a:xfrm>
          <a:prstGeom prst="rect">
            <a:avLst/>
          </a:prstGeom>
          <a:noFill/>
          <a:ln>
            <a:noFill/>
          </a:ln>
        </p:spPr>
      </p:pic>
      <p:sp>
        <p:nvSpPr>
          <p:cNvPr id="8" name="Google Shape;8;p1"/>
          <p:cNvSpPr txBox="1">
            <a:spLocks noGrp="1"/>
          </p:cNvSpPr>
          <p:nvPr>
            <p:ph type="title"/>
          </p:nvPr>
        </p:nvSpPr>
        <p:spPr>
          <a:xfrm>
            <a:off x="1151022" y="603389"/>
            <a:ext cx="7140000" cy="786900"/>
          </a:xfrm>
          <a:prstGeom prst="rect">
            <a:avLst/>
          </a:prstGeom>
          <a:noFill/>
          <a:ln>
            <a:noFill/>
          </a:ln>
        </p:spPr>
        <p:txBody>
          <a:bodyPr spcFirstLastPara="1" wrap="square" lIns="68575" tIns="34275" rIns="68575" bIns="34275" anchor="b" anchorCtr="0"/>
          <a:lstStyle>
            <a:lvl1pPr marR="0" lvl="0" algn="l" rtl="0">
              <a:lnSpc>
                <a:spcPct val="90000"/>
              </a:lnSpc>
              <a:spcBef>
                <a:spcPts val="0"/>
              </a:spcBef>
              <a:spcAft>
                <a:spcPts val="0"/>
              </a:spcAft>
              <a:buClr>
                <a:schemeClr val="dk1"/>
              </a:buClr>
              <a:buSzPts val="2400"/>
              <a:buFont typeface="Palatino Linotype"/>
              <a:buNone/>
              <a:defRPr sz="2400" b="0" i="0" u="none" strike="noStrike" cap="none">
                <a:solidFill>
                  <a:schemeClr val="dk1"/>
                </a:solidFill>
                <a:latin typeface="Palatino Linotype"/>
                <a:ea typeface="Palatino Linotype"/>
                <a:cs typeface="Palatino Linotype"/>
                <a:sym typeface="Palatino Linotype"/>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9" name="Google Shape;9;p1"/>
          <p:cNvSpPr txBox="1">
            <a:spLocks noGrp="1"/>
          </p:cNvSpPr>
          <p:nvPr>
            <p:ph type="body" idx="1"/>
          </p:nvPr>
        </p:nvSpPr>
        <p:spPr>
          <a:xfrm>
            <a:off x="1151022" y="1511799"/>
            <a:ext cx="7140000" cy="2588100"/>
          </a:xfrm>
          <a:prstGeom prst="rect">
            <a:avLst/>
          </a:prstGeom>
          <a:noFill/>
          <a:ln>
            <a:noFill/>
          </a:ln>
        </p:spPr>
        <p:txBody>
          <a:bodyPr spcFirstLastPara="1" wrap="square" lIns="68575" tIns="34275" rIns="68575" bIns="34275" anchor="t" anchorCtr="0"/>
          <a:lstStyle>
            <a:lvl1pPr marL="457200" marR="0" lvl="0" indent="-323850" algn="l" rtl="0">
              <a:lnSpc>
                <a:spcPct val="120000"/>
              </a:lnSpc>
              <a:spcBef>
                <a:spcPts val="800"/>
              </a:spcBef>
              <a:spcAft>
                <a:spcPts val="0"/>
              </a:spcAft>
              <a:buClr>
                <a:schemeClr val="accent1"/>
              </a:buClr>
              <a:buSzPts val="1500"/>
              <a:buFont typeface="Arial"/>
              <a:buChar char="•"/>
              <a:defRPr sz="1500" b="0" i="0" u="none" strike="noStrike" cap="none">
                <a:solidFill>
                  <a:schemeClr val="dk1"/>
                </a:solidFill>
                <a:latin typeface="Palatino Linotype"/>
                <a:ea typeface="Palatino Linotype"/>
                <a:cs typeface="Palatino Linotype"/>
                <a:sym typeface="Palatino Linotype"/>
              </a:defRPr>
            </a:lvl1pPr>
            <a:lvl2pPr marL="914400" marR="0" lvl="1" indent="-317500" algn="l" rtl="0">
              <a:lnSpc>
                <a:spcPct val="120000"/>
              </a:lnSpc>
              <a:spcBef>
                <a:spcPts val="400"/>
              </a:spcBef>
              <a:spcAft>
                <a:spcPts val="0"/>
              </a:spcAft>
              <a:buClr>
                <a:schemeClr val="accent1"/>
              </a:buClr>
              <a:buSzPts val="1400"/>
              <a:buFont typeface="Arial"/>
              <a:buChar char="•"/>
              <a:defRPr sz="1400" b="0" i="0" u="none" strike="noStrike" cap="none">
                <a:solidFill>
                  <a:schemeClr val="dk1"/>
                </a:solidFill>
                <a:latin typeface="Palatino Linotype"/>
                <a:ea typeface="Palatino Linotype"/>
                <a:cs typeface="Palatino Linotype"/>
                <a:sym typeface="Palatino Linotype"/>
              </a:defRPr>
            </a:lvl2pPr>
            <a:lvl3pPr marL="1371600" marR="0" lvl="2" indent="-304800" algn="l" rtl="0">
              <a:lnSpc>
                <a:spcPct val="120000"/>
              </a:lnSpc>
              <a:spcBef>
                <a:spcPts val="400"/>
              </a:spcBef>
              <a:spcAft>
                <a:spcPts val="0"/>
              </a:spcAft>
              <a:buClr>
                <a:schemeClr val="accent1"/>
              </a:buClr>
              <a:buSzPts val="1200"/>
              <a:buFont typeface="Arial"/>
              <a:buChar char="•"/>
              <a:defRPr sz="1200" b="0" i="0" u="none" strike="noStrike" cap="none">
                <a:solidFill>
                  <a:schemeClr val="dk1"/>
                </a:solidFill>
                <a:latin typeface="Palatino Linotype"/>
                <a:ea typeface="Palatino Linotype"/>
                <a:cs typeface="Palatino Linotype"/>
                <a:sym typeface="Palatino Linotype"/>
              </a:defRPr>
            </a:lvl3pPr>
            <a:lvl4pPr marL="1828800" marR="0" lvl="3" indent="-298450" algn="l" rtl="0">
              <a:lnSpc>
                <a:spcPct val="120000"/>
              </a:lnSpc>
              <a:spcBef>
                <a:spcPts val="400"/>
              </a:spcBef>
              <a:spcAft>
                <a:spcPts val="0"/>
              </a:spcAft>
              <a:buClr>
                <a:schemeClr val="accent1"/>
              </a:buClr>
              <a:buSzPts val="1100"/>
              <a:buFont typeface="Arial"/>
              <a:buChar char="•"/>
              <a:defRPr sz="1100" b="0" i="0" u="none" strike="noStrike" cap="none">
                <a:solidFill>
                  <a:schemeClr val="dk1"/>
                </a:solidFill>
                <a:latin typeface="Palatino Linotype"/>
                <a:ea typeface="Palatino Linotype"/>
                <a:cs typeface="Palatino Linotype"/>
                <a:sym typeface="Palatino Linotype"/>
              </a:defRPr>
            </a:lvl4pPr>
            <a:lvl5pPr marL="2286000" marR="0" lvl="4" indent="-285750" algn="l" rtl="0">
              <a:lnSpc>
                <a:spcPct val="120000"/>
              </a:lnSpc>
              <a:spcBef>
                <a:spcPts val="400"/>
              </a:spcBef>
              <a:spcAft>
                <a:spcPts val="0"/>
              </a:spcAft>
              <a:buClr>
                <a:schemeClr val="accent1"/>
              </a:buClr>
              <a:buSzPts val="900"/>
              <a:buFont typeface="Arial"/>
              <a:buChar char="•"/>
              <a:defRPr sz="900" b="0" i="0" u="none" strike="noStrike" cap="none">
                <a:solidFill>
                  <a:schemeClr val="dk1"/>
                </a:solidFill>
                <a:latin typeface="Palatino Linotype"/>
                <a:ea typeface="Palatino Linotype"/>
                <a:cs typeface="Palatino Linotype"/>
                <a:sym typeface="Palatino Linotype"/>
              </a:defRPr>
            </a:lvl5pPr>
            <a:lvl6pPr marL="2743200" marR="0" lvl="5" indent="-285750" algn="l" rtl="0">
              <a:lnSpc>
                <a:spcPct val="120000"/>
              </a:lnSpc>
              <a:spcBef>
                <a:spcPts val="400"/>
              </a:spcBef>
              <a:spcAft>
                <a:spcPts val="0"/>
              </a:spcAft>
              <a:buClr>
                <a:schemeClr val="accent1"/>
              </a:buClr>
              <a:buSzPts val="900"/>
              <a:buFont typeface="Arial"/>
              <a:buChar char="•"/>
              <a:defRPr sz="900" b="0" i="0" u="none" strike="noStrike" cap="none">
                <a:solidFill>
                  <a:schemeClr val="dk1"/>
                </a:solidFill>
                <a:latin typeface="Palatino Linotype"/>
                <a:ea typeface="Palatino Linotype"/>
                <a:cs typeface="Palatino Linotype"/>
                <a:sym typeface="Palatino Linotype"/>
              </a:defRPr>
            </a:lvl6pPr>
            <a:lvl7pPr marL="3200400" marR="0" lvl="6" indent="-285750" algn="l" rtl="0">
              <a:lnSpc>
                <a:spcPct val="120000"/>
              </a:lnSpc>
              <a:spcBef>
                <a:spcPts val="400"/>
              </a:spcBef>
              <a:spcAft>
                <a:spcPts val="0"/>
              </a:spcAft>
              <a:buClr>
                <a:schemeClr val="accent1"/>
              </a:buClr>
              <a:buSzPts val="900"/>
              <a:buFont typeface="Arial"/>
              <a:buChar char="•"/>
              <a:defRPr sz="900" b="0" i="0" u="none" strike="noStrike" cap="none">
                <a:solidFill>
                  <a:schemeClr val="dk1"/>
                </a:solidFill>
                <a:latin typeface="Palatino Linotype"/>
                <a:ea typeface="Palatino Linotype"/>
                <a:cs typeface="Palatino Linotype"/>
                <a:sym typeface="Palatino Linotype"/>
              </a:defRPr>
            </a:lvl7pPr>
            <a:lvl8pPr marL="3657600" marR="0" lvl="7" indent="-285750" algn="l" rtl="0">
              <a:lnSpc>
                <a:spcPct val="120000"/>
              </a:lnSpc>
              <a:spcBef>
                <a:spcPts val="400"/>
              </a:spcBef>
              <a:spcAft>
                <a:spcPts val="0"/>
              </a:spcAft>
              <a:buClr>
                <a:schemeClr val="accent1"/>
              </a:buClr>
              <a:buSzPts val="900"/>
              <a:buFont typeface="Arial"/>
              <a:buChar char="•"/>
              <a:defRPr sz="900" b="0" i="0" u="none" strike="noStrike" cap="none">
                <a:solidFill>
                  <a:schemeClr val="dk1"/>
                </a:solidFill>
                <a:latin typeface="Palatino Linotype"/>
                <a:ea typeface="Palatino Linotype"/>
                <a:cs typeface="Palatino Linotype"/>
                <a:sym typeface="Palatino Linotype"/>
              </a:defRPr>
            </a:lvl8pPr>
            <a:lvl9pPr marL="4114800" marR="0" lvl="8" indent="-285750" algn="l" rtl="0">
              <a:lnSpc>
                <a:spcPct val="120000"/>
              </a:lnSpc>
              <a:spcBef>
                <a:spcPts val="400"/>
              </a:spcBef>
              <a:spcAft>
                <a:spcPts val="0"/>
              </a:spcAft>
              <a:buClr>
                <a:schemeClr val="accent1"/>
              </a:buClr>
              <a:buSzPts val="900"/>
              <a:buFont typeface="Arial"/>
              <a:buChar char="•"/>
              <a:defRPr sz="900" b="0" i="0" u="none" strike="noStrike" cap="none">
                <a:solidFill>
                  <a:schemeClr val="dk1"/>
                </a:solidFill>
                <a:latin typeface="Palatino Linotype"/>
                <a:ea typeface="Palatino Linotype"/>
                <a:cs typeface="Palatino Linotype"/>
                <a:sym typeface="Palatino Linotype"/>
              </a:defRPr>
            </a:lvl9pPr>
          </a:lstStyle>
          <a:p>
            <a:endParaRPr/>
          </a:p>
        </p:txBody>
      </p:sp>
      <p:sp>
        <p:nvSpPr>
          <p:cNvPr id="10" name="Google Shape;10;p1"/>
          <p:cNvSpPr txBox="1">
            <a:spLocks noGrp="1"/>
          </p:cNvSpPr>
          <p:nvPr>
            <p:ph type="dt" idx="10"/>
          </p:nvPr>
        </p:nvSpPr>
        <p:spPr>
          <a:xfrm>
            <a:off x="5665604" y="247777"/>
            <a:ext cx="2625600" cy="231900"/>
          </a:xfrm>
          <a:prstGeom prst="rect">
            <a:avLst/>
          </a:prstGeom>
          <a:noFill/>
          <a:ln>
            <a:noFill/>
          </a:ln>
        </p:spPr>
        <p:txBody>
          <a:bodyPr spcFirstLastPara="1" wrap="square" lIns="68575" tIns="34275" rIns="68575" bIns="34275" anchor="ctr" anchorCtr="0"/>
          <a:lstStyle>
            <a:lvl1pPr marR="0" lvl="0" algn="r" rtl="0">
              <a:spcBef>
                <a:spcPts val="0"/>
              </a:spcBef>
              <a:spcAft>
                <a:spcPts val="0"/>
              </a:spcAft>
              <a:buSzPts val="1100"/>
              <a:buNone/>
              <a:defRPr sz="800" b="0" i="0" u="none" strike="noStrike" cap="none">
                <a:solidFill>
                  <a:srgbClr val="888888"/>
                </a:solidFill>
                <a:latin typeface="Palatino Linotype"/>
                <a:ea typeface="Palatino Linotype"/>
                <a:cs typeface="Palatino Linotype"/>
                <a:sym typeface="Palatino Linotype"/>
              </a:defRPr>
            </a:lvl1pPr>
            <a:lvl2pPr marR="0" lvl="1"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2pPr>
            <a:lvl3pPr marR="0" lvl="2"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3pPr>
            <a:lvl4pPr marR="0" lvl="3"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4pPr>
            <a:lvl5pPr marR="0" lvl="4"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5pPr>
            <a:lvl6pPr marR="0" lvl="5"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6pPr>
            <a:lvl7pPr marR="0" lvl="6"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7pPr>
            <a:lvl8pPr marR="0" lvl="7"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8pPr>
            <a:lvl9pPr marR="0" lvl="8"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9pPr>
          </a:lstStyle>
          <a:p>
            <a:endParaRPr/>
          </a:p>
        </p:txBody>
      </p:sp>
      <p:sp>
        <p:nvSpPr>
          <p:cNvPr id="11" name="Google Shape;11;p1"/>
          <p:cNvSpPr txBox="1">
            <a:spLocks noGrp="1"/>
          </p:cNvSpPr>
          <p:nvPr>
            <p:ph type="ftr" idx="11"/>
          </p:nvPr>
        </p:nvSpPr>
        <p:spPr>
          <a:xfrm>
            <a:off x="1151021" y="246980"/>
            <a:ext cx="4391700" cy="231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800" b="0" i="0" u="none" strike="noStrike" cap="none">
                <a:solidFill>
                  <a:srgbClr val="888888"/>
                </a:solidFill>
                <a:latin typeface="Palatino Linotype"/>
                <a:ea typeface="Palatino Linotype"/>
                <a:cs typeface="Palatino Linotype"/>
                <a:sym typeface="Palatino Linotype"/>
              </a:defRPr>
            </a:lvl1pPr>
            <a:lvl2pPr marR="0" lvl="1"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2pPr>
            <a:lvl3pPr marR="0" lvl="2"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3pPr>
            <a:lvl4pPr marR="0" lvl="3"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4pPr>
            <a:lvl5pPr marR="0" lvl="4"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5pPr>
            <a:lvl6pPr marR="0" lvl="5"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6pPr>
            <a:lvl7pPr marR="0" lvl="6"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7pPr>
            <a:lvl8pPr marR="0" lvl="7"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8pPr>
            <a:lvl9pPr marR="0" lvl="8" algn="l" rtl="0">
              <a:spcBef>
                <a:spcPts val="0"/>
              </a:spcBef>
              <a:spcAft>
                <a:spcPts val="0"/>
              </a:spcAft>
              <a:buSzPts val="1100"/>
              <a:buNone/>
              <a:defRPr sz="1400" b="0" i="0" u="none" strike="noStrike" cap="none">
                <a:solidFill>
                  <a:schemeClr val="dk1"/>
                </a:solidFill>
                <a:latin typeface="Palatino Linotype"/>
                <a:ea typeface="Palatino Linotype"/>
                <a:cs typeface="Palatino Linotype"/>
                <a:sym typeface="Palatino Linotype"/>
              </a:defRPr>
            </a:lvl9pPr>
          </a:lstStyle>
          <a:p>
            <a:endParaRPr/>
          </a:p>
        </p:txBody>
      </p:sp>
      <p:sp>
        <p:nvSpPr>
          <p:cNvPr id="12" name="Google Shape;12;p1"/>
          <p:cNvSpPr txBox="1">
            <a:spLocks noGrp="1"/>
          </p:cNvSpPr>
          <p:nvPr>
            <p:ph type="sldNum" idx="12"/>
          </p:nvPr>
        </p:nvSpPr>
        <p:spPr>
          <a:xfrm>
            <a:off x="360045" y="599230"/>
            <a:ext cx="608400" cy="377700"/>
          </a:xfrm>
          <a:prstGeom prst="rect">
            <a:avLst/>
          </a:prstGeom>
          <a:noFill/>
          <a:ln>
            <a:noFill/>
          </a:ln>
        </p:spPr>
        <p:txBody>
          <a:bodyPr spcFirstLastPara="1" wrap="square" lIns="68575" tIns="34275" rIns="68575" bIns="34275" anchor="t" anchorCtr="0">
            <a:noAutofit/>
          </a:bodyPr>
          <a:lstStyle>
            <a:lvl1pPr marL="0" marR="0" lvl="0" indent="0" algn="r" rtl="0">
              <a:spcBef>
                <a:spcPts val="0"/>
              </a:spcBef>
              <a:buNone/>
              <a:defRPr sz="2100" b="0" i="0" u="none" strike="noStrike" cap="none">
                <a:solidFill>
                  <a:schemeClr val="accent1"/>
                </a:solidFill>
                <a:latin typeface="Palatino Linotype"/>
                <a:ea typeface="Palatino Linotype"/>
                <a:cs typeface="Palatino Linotype"/>
                <a:sym typeface="Palatino Linotype"/>
              </a:defRPr>
            </a:lvl1pPr>
            <a:lvl2pPr marL="0" marR="0" lvl="1" indent="0" algn="r" rtl="0">
              <a:spcBef>
                <a:spcPts val="0"/>
              </a:spcBef>
              <a:buNone/>
              <a:defRPr sz="2100" b="0" i="0" u="none" strike="noStrike" cap="none">
                <a:solidFill>
                  <a:schemeClr val="accent1"/>
                </a:solidFill>
                <a:latin typeface="Palatino Linotype"/>
                <a:ea typeface="Palatino Linotype"/>
                <a:cs typeface="Palatino Linotype"/>
                <a:sym typeface="Palatino Linotype"/>
              </a:defRPr>
            </a:lvl2pPr>
            <a:lvl3pPr marL="0" marR="0" lvl="2" indent="0" algn="r" rtl="0">
              <a:spcBef>
                <a:spcPts val="0"/>
              </a:spcBef>
              <a:buNone/>
              <a:defRPr sz="2100" b="0" i="0" u="none" strike="noStrike" cap="none">
                <a:solidFill>
                  <a:schemeClr val="accent1"/>
                </a:solidFill>
                <a:latin typeface="Palatino Linotype"/>
                <a:ea typeface="Palatino Linotype"/>
                <a:cs typeface="Palatino Linotype"/>
                <a:sym typeface="Palatino Linotype"/>
              </a:defRPr>
            </a:lvl3pPr>
            <a:lvl4pPr marL="0" marR="0" lvl="3" indent="0" algn="r" rtl="0">
              <a:spcBef>
                <a:spcPts val="0"/>
              </a:spcBef>
              <a:buNone/>
              <a:defRPr sz="2100" b="0" i="0" u="none" strike="noStrike" cap="none">
                <a:solidFill>
                  <a:schemeClr val="accent1"/>
                </a:solidFill>
                <a:latin typeface="Palatino Linotype"/>
                <a:ea typeface="Palatino Linotype"/>
                <a:cs typeface="Palatino Linotype"/>
                <a:sym typeface="Palatino Linotype"/>
              </a:defRPr>
            </a:lvl4pPr>
            <a:lvl5pPr marL="0" marR="0" lvl="4" indent="0" algn="r" rtl="0">
              <a:spcBef>
                <a:spcPts val="0"/>
              </a:spcBef>
              <a:buNone/>
              <a:defRPr sz="2100" b="0" i="0" u="none" strike="noStrike" cap="none">
                <a:solidFill>
                  <a:schemeClr val="accent1"/>
                </a:solidFill>
                <a:latin typeface="Palatino Linotype"/>
                <a:ea typeface="Palatino Linotype"/>
                <a:cs typeface="Palatino Linotype"/>
                <a:sym typeface="Palatino Linotype"/>
              </a:defRPr>
            </a:lvl5pPr>
            <a:lvl6pPr marL="0" marR="0" lvl="5" indent="0" algn="r" rtl="0">
              <a:spcBef>
                <a:spcPts val="0"/>
              </a:spcBef>
              <a:buNone/>
              <a:defRPr sz="2100" b="0" i="0" u="none" strike="noStrike" cap="none">
                <a:solidFill>
                  <a:schemeClr val="accent1"/>
                </a:solidFill>
                <a:latin typeface="Palatino Linotype"/>
                <a:ea typeface="Palatino Linotype"/>
                <a:cs typeface="Palatino Linotype"/>
                <a:sym typeface="Palatino Linotype"/>
              </a:defRPr>
            </a:lvl6pPr>
            <a:lvl7pPr marL="0" marR="0" lvl="6" indent="0" algn="r" rtl="0">
              <a:spcBef>
                <a:spcPts val="0"/>
              </a:spcBef>
              <a:buNone/>
              <a:defRPr sz="2100" b="0" i="0" u="none" strike="noStrike" cap="none">
                <a:solidFill>
                  <a:schemeClr val="accent1"/>
                </a:solidFill>
                <a:latin typeface="Palatino Linotype"/>
                <a:ea typeface="Palatino Linotype"/>
                <a:cs typeface="Palatino Linotype"/>
                <a:sym typeface="Palatino Linotype"/>
              </a:defRPr>
            </a:lvl7pPr>
            <a:lvl8pPr marL="0" marR="0" lvl="7" indent="0" algn="r" rtl="0">
              <a:spcBef>
                <a:spcPts val="0"/>
              </a:spcBef>
              <a:buNone/>
              <a:defRPr sz="2100" b="0" i="0" u="none" strike="noStrike" cap="none">
                <a:solidFill>
                  <a:schemeClr val="accent1"/>
                </a:solidFill>
                <a:latin typeface="Palatino Linotype"/>
                <a:ea typeface="Palatino Linotype"/>
                <a:cs typeface="Palatino Linotype"/>
                <a:sym typeface="Palatino Linotype"/>
              </a:defRPr>
            </a:lvl8pPr>
            <a:lvl9pPr marL="0" marR="0" lvl="8" indent="0" algn="r" rtl="0">
              <a:spcBef>
                <a:spcPts val="0"/>
              </a:spcBef>
              <a:buNone/>
              <a:defRPr sz="2100" b="0" i="0" u="none" strike="noStrike" cap="none">
                <a:solidFill>
                  <a:schemeClr val="accent1"/>
                </a:solidFill>
                <a:latin typeface="Palatino Linotype"/>
                <a:ea typeface="Palatino Linotype"/>
                <a:cs typeface="Palatino Linotype"/>
                <a:sym typeface="Palatino Linotype"/>
              </a:defRPr>
            </a:lvl9pPr>
          </a:lstStyle>
          <a:p>
            <a:pPr marL="0" lvl="0" indent="0" algn="r" rtl="0">
              <a:spcBef>
                <a:spcPts val="0"/>
              </a:spcBef>
              <a:spcAft>
                <a:spcPts val="0"/>
              </a:spcAft>
              <a:buNone/>
            </a:pPr>
            <a:fld id="{00000000-1234-1234-1234-123412341234}" type="slidenum">
              <a:rPr lang="fr"/>
              <a:t>‹N°›</a:t>
            </a:fld>
            <a:endParaRPr/>
          </a:p>
        </p:txBody>
      </p:sp>
      <p:cxnSp>
        <p:nvCxnSpPr>
          <p:cNvPr id="13" name="Google Shape;13;p1"/>
          <p:cNvCxnSpPr/>
          <p:nvPr/>
        </p:nvCxnSpPr>
        <p:spPr>
          <a:xfrm>
            <a:off x="0" y="4606279"/>
            <a:ext cx="9144000" cy="0"/>
          </a:xfrm>
          <a:prstGeom prst="straightConnector1">
            <a:avLst/>
          </a:prstGeom>
          <a:noFill/>
          <a:ln w="12700" cap="flat" cmpd="sng">
            <a:solidFill>
              <a:srgbClr val="000001">
                <a:alpha val="20000"/>
              </a:srgbClr>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4"/>
          <p:cNvSpPr txBox="1"/>
          <p:nvPr/>
        </p:nvSpPr>
        <p:spPr>
          <a:xfrm>
            <a:off x="1881600" y="1941750"/>
            <a:ext cx="5380800" cy="15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sz="7200">
                <a:latin typeface="Lato"/>
                <a:ea typeface="Lato"/>
                <a:cs typeface="Lato"/>
                <a:sym typeface="Lato"/>
              </a:rPr>
              <a:t>Début du jeu</a:t>
            </a:r>
            <a:endParaRPr sz="7200">
              <a:latin typeface="Lato"/>
              <a:ea typeface="Lato"/>
              <a:cs typeface="Lato"/>
              <a:sym typeface="Lato"/>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3"/>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Graphisme “Champs”</a:t>
            </a:r>
            <a:endParaRPr/>
          </a:p>
        </p:txBody>
      </p:sp>
      <p:sp>
        <p:nvSpPr>
          <p:cNvPr id="163" name="Google Shape;163;p23"/>
          <p:cNvSpPr txBox="1"/>
          <p:nvPr/>
        </p:nvSpPr>
        <p:spPr>
          <a:xfrm>
            <a:off x="463300" y="1621525"/>
            <a:ext cx="3444300" cy="2403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
              <a:t>Champ de blé de part et d’autre des personnages, si possible qui ondule avec le vent</a:t>
            </a:r>
            <a:endParaRPr/>
          </a:p>
          <a:p>
            <a:pPr marL="457200" lvl="0" indent="-317500" algn="l" rtl="0">
              <a:spcBef>
                <a:spcPts val="0"/>
              </a:spcBef>
              <a:spcAft>
                <a:spcPts val="0"/>
              </a:spcAft>
              <a:buSzPts val="1400"/>
              <a:buChar char="●"/>
            </a:pPr>
            <a:r>
              <a:rPr lang="fr"/>
              <a:t>quelques arbres dans les champs</a:t>
            </a:r>
            <a:endParaRPr/>
          </a:p>
          <a:p>
            <a:pPr marL="457200" lvl="0" indent="-317500" algn="l" rtl="0">
              <a:spcBef>
                <a:spcPts val="0"/>
              </a:spcBef>
              <a:spcAft>
                <a:spcPts val="0"/>
              </a:spcAft>
              <a:buSzPts val="1400"/>
              <a:buChar char="●"/>
            </a:pPr>
            <a:r>
              <a:rPr lang="fr"/>
              <a:t>des montagnes dans le fond</a:t>
            </a:r>
            <a:endParaRPr/>
          </a:p>
          <a:p>
            <a:pPr marL="457200" lvl="0" indent="-317500" algn="l" rtl="0">
              <a:spcBef>
                <a:spcPts val="0"/>
              </a:spcBef>
              <a:spcAft>
                <a:spcPts val="0"/>
              </a:spcAft>
              <a:buSzPts val="1400"/>
              <a:buChar char="●"/>
            </a:pPr>
            <a:r>
              <a:rPr lang="fr"/>
              <a:t>point de vue centré sur les joueurs au début qui révèle ensuite le paysage</a:t>
            </a:r>
            <a:endParaRPr/>
          </a:p>
          <a:p>
            <a:pPr marL="0" lvl="0" indent="0" algn="l" rtl="0">
              <a:spcBef>
                <a:spcPts val="0"/>
              </a:spcBef>
              <a:spcAft>
                <a:spcPts val="0"/>
              </a:spcAft>
              <a:buNone/>
            </a:pPr>
            <a:endParaRPr/>
          </a:p>
        </p:txBody>
      </p:sp>
      <p:sp>
        <p:nvSpPr>
          <p:cNvPr id="164" name="Google Shape;164;p23"/>
          <p:cNvSpPr txBox="1"/>
          <p:nvPr/>
        </p:nvSpPr>
        <p:spPr>
          <a:xfrm>
            <a:off x="6352525" y="3925000"/>
            <a:ext cx="927300" cy="36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latin typeface="Palatino Linotype"/>
                <a:ea typeface="Palatino Linotype"/>
                <a:cs typeface="Palatino Linotype"/>
                <a:sym typeface="Palatino Linotype"/>
              </a:rPr>
              <a:t>3 écrans</a:t>
            </a:r>
            <a:endParaRPr>
              <a:latin typeface="Palatino Linotype"/>
              <a:ea typeface="Palatino Linotype"/>
              <a:cs typeface="Palatino Linotype"/>
              <a:sym typeface="Palatino Linotype"/>
            </a:endParaRPr>
          </a:p>
        </p:txBody>
      </p:sp>
      <p:cxnSp>
        <p:nvCxnSpPr>
          <p:cNvPr id="165" name="Google Shape;165;p23"/>
          <p:cNvCxnSpPr/>
          <p:nvPr/>
        </p:nvCxnSpPr>
        <p:spPr>
          <a:xfrm>
            <a:off x="5290425" y="3934100"/>
            <a:ext cx="3121800" cy="5400"/>
          </a:xfrm>
          <a:prstGeom prst="straightConnector1">
            <a:avLst/>
          </a:prstGeom>
          <a:noFill/>
          <a:ln w="9525" cap="flat" cmpd="sng">
            <a:solidFill>
              <a:schemeClr val="dk2"/>
            </a:solidFill>
            <a:prstDash val="solid"/>
            <a:round/>
            <a:headEnd type="none" w="med" len="med"/>
            <a:tailEnd type="none" w="med" len="med"/>
          </a:ln>
        </p:spPr>
      </p:cxnSp>
      <p:pic>
        <p:nvPicPr>
          <p:cNvPr id="166" name="Google Shape;166;p23"/>
          <p:cNvPicPr preferRelativeResize="0"/>
          <p:nvPr/>
        </p:nvPicPr>
        <p:blipFill>
          <a:blip r:embed="rId3">
            <a:alphaModFix/>
          </a:blip>
          <a:stretch>
            <a:fillRect/>
          </a:stretch>
        </p:blipFill>
        <p:spPr>
          <a:xfrm>
            <a:off x="4022175" y="390138"/>
            <a:ext cx="4810125" cy="3381375"/>
          </a:xfrm>
          <a:prstGeom prst="rect">
            <a:avLst/>
          </a:prstGeom>
          <a:noFill/>
          <a:ln>
            <a:noFill/>
          </a:ln>
        </p:spPr>
      </p:pic>
      <p:sp>
        <p:nvSpPr>
          <p:cNvPr id="167" name="Google Shape;167;p23"/>
          <p:cNvSpPr/>
          <p:nvPr/>
        </p:nvSpPr>
        <p:spPr>
          <a:xfrm>
            <a:off x="4502100" y="3016750"/>
            <a:ext cx="563400" cy="426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a:off x="6790451" y="1846975"/>
            <a:ext cx="1747500" cy="14889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23"/>
          <p:cNvCxnSpPr>
            <a:endCxn id="168" idx="2"/>
          </p:cNvCxnSpPr>
          <p:nvPr/>
        </p:nvCxnSpPr>
        <p:spPr>
          <a:xfrm rot="10800000" flipH="1">
            <a:off x="4783901" y="3335875"/>
            <a:ext cx="2880300" cy="107700"/>
          </a:xfrm>
          <a:prstGeom prst="straightConnector1">
            <a:avLst/>
          </a:prstGeom>
          <a:noFill/>
          <a:ln w="9525" cap="flat" cmpd="sng">
            <a:solidFill>
              <a:schemeClr val="dk2"/>
            </a:solidFill>
            <a:prstDash val="solid"/>
            <a:round/>
            <a:headEnd type="none" w="med" len="med"/>
            <a:tailEnd type="triangle" w="med" len="med"/>
          </a:ln>
        </p:spPr>
      </p:cxnSp>
      <p:cxnSp>
        <p:nvCxnSpPr>
          <p:cNvPr id="170" name="Google Shape;170;p23"/>
          <p:cNvCxnSpPr>
            <a:stCxn id="167" idx="0"/>
            <a:endCxn id="168" idx="0"/>
          </p:cNvCxnSpPr>
          <p:nvPr/>
        </p:nvCxnSpPr>
        <p:spPr>
          <a:xfrm rot="10800000" flipH="1">
            <a:off x="4783800" y="1847050"/>
            <a:ext cx="2880300" cy="11697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4"/>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4800"/>
              <a:t>Niveau 1.1 Embranchement”</a:t>
            </a:r>
            <a:endParaRPr sz="4800"/>
          </a:p>
        </p:txBody>
      </p:sp>
      <p:sp>
        <p:nvSpPr>
          <p:cNvPr id="176" name="Google Shape;176;p24"/>
          <p:cNvSpPr txBox="1"/>
          <p:nvPr/>
        </p:nvSpPr>
        <p:spPr>
          <a:xfrm>
            <a:off x="356400" y="1393550"/>
            <a:ext cx="7022700" cy="34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 enigme Braille </a:t>
            </a:r>
            <a:endParaRPr/>
          </a:p>
          <a:p>
            <a:pPr marL="0" lvl="0" indent="0" algn="l" rtl="0">
              <a:spcBef>
                <a:spcPts val="0"/>
              </a:spcBef>
              <a:spcAft>
                <a:spcPts val="0"/>
              </a:spcAft>
              <a:buNone/>
            </a:pPr>
            <a:endParaRPr/>
          </a:p>
          <a:p>
            <a:pPr marL="0" lvl="0" indent="0" algn="l" rtl="0">
              <a:spcBef>
                <a:spcPts val="0"/>
              </a:spcBef>
              <a:spcAft>
                <a:spcPts val="0"/>
              </a:spcAft>
              <a:buNone/>
            </a:pPr>
            <a:r>
              <a:rPr lang="fr"/>
              <a:t>Un chemin vers la forêt, un vers le village.  En face de celui vers la forêt il y a une stèle. Obligation d’aller à la stèle et de résoudre les énigmes.</a:t>
            </a:r>
            <a:br>
              <a:rPr lang="fr"/>
            </a:br>
            <a:r>
              <a:rPr lang="fr"/>
              <a:t>Avant d’avoir vu la stèle  :</a:t>
            </a:r>
            <a:endParaRPr/>
          </a:p>
          <a:p>
            <a:pPr marL="457200" lvl="0" indent="-317500" algn="l" rtl="0">
              <a:spcBef>
                <a:spcPts val="0"/>
              </a:spcBef>
              <a:spcAft>
                <a:spcPts val="0"/>
              </a:spcAft>
              <a:buSzPts val="1400"/>
              <a:buChar char="-"/>
            </a:pPr>
            <a:r>
              <a:rPr lang="fr"/>
              <a:t>village : déplacement bloqué, dialogue du frère intéressé par la stèle</a:t>
            </a:r>
            <a:endParaRPr/>
          </a:p>
          <a:p>
            <a:pPr marL="457200" lvl="0" indent="-317500" algn="l" rtl="0">
              <a:spcBef>
                <a:spcPts val="0"/>
              </a:spcBef>
              <a:spcAft>
                <a:spcPts val="0"/>
              </a:spcAft>
              <a:buSzPts val="1400"/>
              <a:buChar char="-"/>
            </a:pPr>
            <a:r>
              <a:rPr lang="fr"/>
              <a:t>forêt : idem mais la soeur indique que des plantes utiles pourraient s’y trouver</a:t>
            </a:r>
            <a:endParaRPr/>
          </a:p>
          <a:p>
            <a:pPr marL="0" lvl="0" indent="0" algn="l" rtl="0">
              <a:spcBef>
                <a:spcPts val="0"/>
              </a:spcBef>
              <a:spcAft>
                <a:spcPts val="0"/>
              </a:spcAft>
              <a:buNone/>
            </a:pPr>
            <a:r>
              <a:rPr lang="fr"/>
              <a:t>Après avoir vu la stèle : idem où le frère interdit pas un autre dialogue </a:t>
            </a:r>
            <a:endParaRPr/>
          </a:p>
          <a:p>
            <a:pPr marL="0" lvl="0" indent="0" algn="l" rtl="0">
              <a:spcBef>
                <a:spcPts val="0"/>
              </a:spcBef>
              <a:spcAft>
                <a:spcPts val="0"/>
              </a:spcAft>
              <a:buNone/>
            </a:pPr>
            <a:endParaRPr/>
          </a:p>
          <a:p>
            <a:pPr marL="0" lvl="0" indent="0" algn="l" rtl="0">
              <a:spcBef>
                <a:spcPts val="0"/>
              </a:spcBef>
              <a:spcAft>
                <a:spcPts val="0"/>
              </a:spcAft>
              <a:buNone/>
            </a:pPr>
            <a:r>
              <a:rPr lang="fr"/>
              <a:t>Lancement de l’énigme A en cliquant sur la stèle: codage/décodage du braille</a:t>
            </a:r>
            <a:br>
              <a:rPr lang="fr"/>
            </a:b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5"/>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3500"/>
              <a:t>Enigme A “Codage/Décodage Braille”</a:t>
            </a:r>
            <a:endParaRPr sz="3500"/>
          </a:p>
        </p:txBody>
      </p:sp>
      <p:sp>
        <p:nvSpPr>
          <p:cNvPr id="182" name="Google Shape;182;p25"/>
          <p:cNvSpPr txBox="1"/>
          <p:nvPr/>
        </p:nvSpPr>
        <p:spPr>
          <a:xfrm>
            <a:off x="463300" y="1621525"/>
            <a:ext cx="7022700" cy="339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
              <a:t>Découverte de la stèle par un nouvel écran. Zoom à travers le personnage qui devient transparent. Il y a juste marqué “mort”. En dessous des petits points forment un motif étrange (braille). </a:t>
            </a:r>
            <a:br>
              <a:rPr lang="fr"/>
            </a:br>
            <a:r>
              <a:rPr lang="fr"/>
              <a:t/>
            </a:r>
            <a:br>
              <a:rPr lang="fr"/>
            </a:br>
            <a:r>
              <a:rPr lang="fr"/>
              <a:t>La soeur ne comprend pas mais son frère insiste qu’elle connaît. → Flashback</a:t>
            </a:r>
            <a:endParaRPr/>
          </a:p>
          <a:p>
            <a:pPr marL="0" lvl="0" indent="0" algn="l" rtl="0">
              <a:spcBef>
                <a:spcPts val="0"/>
              </a:spcBef>
              <a:spcAft>
                <a:spcPts val="0"/>
              </a:spcAft>
              <a:buNone/>
            </a:pPr>
            <a:r>
              <a:rPr lang="fr">
                <a:solidFill>
                  <a:srgbClr val="FF0000"/>
                </a:solidFill>
              </a:rPr>
              <a:t>Faire les dessins des énigmes et de chaque plan</a:t>
            </a:r>
            <a:endParaRPr>
              <a:solidFill>
                <a:srgbClr val="FF0000"/>
              </a:solidFill>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fr"/>
              <a:t>Décodage de la stèle. Besoin de trouver une lettre qu’une fois, ensuite elles sont déjà décodées. Alaïa possède un petit carnet </a:t>
            </a:r>
            <a:br>
              <a:rPr lang="fr"/>
            </a:br>
            <a:r>
              <a:rPr lang="fr"/>
              <a:t>Texte : “Repose ici ceux qui sont mort pour la France”</a:t>
            </a:r>
            <a:br>
              <a:rPr lang="fr"/>
            </a:br>
            <a:r>
              <a:rPr lang="fr"/>
              <a:t>Une fois le texte décodé, ils comprennent que c’est un monument funéraire mais ne savent pas ce qu’est la France. </a:t>
            </a: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6"/>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4800"/>
              <a:t>Graphisme “Embranchement”</a:t>
            </a:r>
            <a:endParaRPr sz="4800"/>
          </a:p>
        </p:txBody>
      </p:sp>
      <p:sp>
        <p:nvSpPr>
          <p:cNvPr id="188" name="Google Shape;188;p26"/>
          <p:cNvSpPr txBox="1"/>
          <p:nvPr/>
        </p:nvSpPr>
        <p:spPr>
          <a:xfrm>
            <a:off x="463300" y="1621525"/>
            <a:ext cx="7022700" cy="3438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
              <a:t>On arrive par un chemin sur la gauche, c’est la fin des champs</a:t>
            </a:r>
            <a:endParaRPr/>
          </a:p>
          <a:p>
            <a:pPr marL="457200" lvl="0" indent="-317500" algn="l" rtl="0">
              <a:spcBef>
                <a:spcPts val="0"/>
              </a:spcBef>
              <a:spcAft>
                <a:spcPts val="0"/>
              </a:spcAft>
              <a:buSzPts val="1400"/>
              <a:buChar char="●"/>
            </a:pPr>
            <a:r>
              <a:rPr lang="fr"/>
              <a:t>A droite se trouve l’orée de la forêt. On ne voit pas au travers, la cime des arbres est cachée par le haut de l’écran.</a:t>
            </a:r>
            <a:endParaRPr/>
          </a:p>
          <a:p>
            <a:pPr marL="457200" lvl="0" indent="-317500" algn="l" rtl="0">
              <a:spcBef>
                <a:spcPts val="0"/>
              </a:spcBef>
              <a:spcAft>
                <a:spcPts val="0"/>
              </a:spcAft>
              <a:buSzPts val="1400"/>
              <a:buChar char="●"/>
            </a:pPr>
            <a:r>
              <a:rPr lang="fr"/>
              <a:t>Un chemin s’éloigne vers le fond de l’écran (vers le village), il suit globalement la lisière de la forêt</a:t>
            </a:r>
            <a:endParaRPr/>
          </a:p>
          <a:p>
            <a:pPr marL="457200" lvl="0" indent="-317500" algn="l" rtl="0">
              <a:spcBef>
                <a:spcPts val="0"/>
              </a:spcBef>
              <a:spcAft>
                <a:spcPts val="0"/>
              </a:spcAft>
              <a:buSzPts val="1400"/>
              <a:buChar char="●"/>
            </a:pPr>
            <a:r>
              <a:rPr lang="fr"/>
              <a:t>Les bois sont impénétrables à l’exception d’une trouée qui forme une sorte d’entrée de tunnel</a:t>
            </a:r>
            <a:endParaRPr/>
          </a:p>
          <a:p>
            <a:pPr marL="457200" lvl="0" indent="-317500" algn="l" rtl="0">
              <a:spcBef>
                <a:spcPts val="0"/>
              </a:spcBef>
              <a:spcAft>
                <a:spcPts val="0"/>
              </a:spcAft>
              <a:buSzPts val="1400"/>
              <a:buChar char="●"/>
            </a:pPr>
            <a:r>
              <a:rPr lang="fr"/>
              <a:t>Devant cette entrée se situe une stèle dont on distingue déjà le mot “mort” dessus et des points en dessous. Elle est en pierre et émoussée par le temps. A l’origine le texte écrit dessus était “Repose ici ceux qui sont morts pour la France” mais seul le mot “mort” reste. Les points en dessous sont du braille qui servait de traduction.</a:t>
            </a:r>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27"/>
          <p:cNvPicPr preferRelativeResize="0"/>
          <p:nvPr/>
        </p:nvPicPr>
        <p:blipFill>
          <a:blip r:embed="rId3">
            <a:alphaModFix/>
          </a:blip>
          <a:stretch>
            <a:fillRect/>
          </a:stretch>
        </p:blipFill>
        <p:spPr>
          <a:xfrm>
            <a:off x="465688" y="152400"/>
            <a:ext cx="8212624" cy="4838701"/>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8"/>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3500"/>
              <a:t>Graphisme “Stèle de près”</a:t>
            </a:r>
            <a:endParaRPr sz="3500"/>
          </a:p>
        </p:txBody>
      </p:sp>
      <p:sp>
        <p:nvSpPr>
          <p:cNvPr id="199" name="Google Shape;199;p28"/>
          <p:cNvSpPr txBox="1"/>
          <p:nvPr/>
        </p:nvSpPr>
        <p:spPr>
          <a:xfrm>
            <a:off x="463300" y="1621525"/>
            <a:ext cx="7022700" cy="3391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
              <a:t>La stèle occupe toute la moitié gauche de l’écran. Elle est fissurée, esquintée et a un peu de mousse.</a:t>
            </a:r>
            <a:endParaRPr/>
          </a:p>
          <a:p>
            <a:pPr marL="457200" lvl="0" indent="-317500" algn="l" rtl="0">
              <a:spcBef>
                <a:spcPts val="0"/>
              </a:spcBef>
              <a:spcAft>
                <a:spcPts val="0"/>
              </a:spcAft>
              <a:buSzPts val="1400"/>
              <a:buChar char="●"/>
            </a:pPr>
            <a:r>
              <a:rPr lang="fr"/>
              <a:t>A droite on observe la main d’Alaïa qui tient un petit carnet. Le carnet a une couverture noir, est épais et les pages sont légèrement jaunies. </a:t>
            </a:r>
            <a:endParaRPr/>
          </a:p>
          <a:p>
            <a:pPr marL="457200" lvl="0" indent="-317500" algn="l" rtl="0">
              <a:spcBef>
                <a:spcPts val="0"/>
              </a:spcBef>
              <a:spcAft>
                <a:spcPts val="0"/>
              </a:spcAft>
              <a:buSzPts val="1400"/>
              <a:buChar char="●"/>
            </a:pPr>
            <a:r>
              <a:rPr lang="fr"/>
              <a:t>Dans le background on aperçoit la forêt (troncs, branches, feuilles,...)</a:t>
            </a:r>
            <a:endParaRPr/>
          </a:p>
          <a:p>
            <a:pPr marL="45720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pic>
        <p:nvPicPr>
          <p:cNvPr id="204" name="Google Shape;204;p29"/>
          <p:cNvPicPr preferRelativeResize="0"/>
          <p:nvPr/>
        </p:nvPicPr>
        <p:blipFill rotWithShape="1">
          <a:blip r:embed="rId3">
            <a:alphaModFix/>
          </a:blip>
          <a:srcRect l="5289" t="6068" r="4286"/>
          <a:stretch/>
        </p:blipFill>
        <p:spPr>
          <a:xfrm>
            <a:off x="1758600" y="112725"/>
            <a:ext cx="5833674" cy="4545250"/>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0"/>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3500"/>
              <a:t>Énigme A “Codage/Décodage Braille”</a:t>
            </a:r>
            <a:endParaRPr sz="3500"/>
          </a:p>
        </p:txBody>
      </p:sp>
      <p:sp>
        <p:nvSpPr>
          <p:cNvPr id="210" name="Google Shape;210;p30"/>
          <p:cNvSpPr txBox="1"/>
          <p:nvPr/>
        </p:nvSpPr>
        <p:spPr>
          <a:xfrm>
            <a:off x="463300" y="1621525"/>
            <a:ext cx="7022700" cy="278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Flashback qui ramène sur un bureau avec une petite bougie.</a:t>
            </a:r>
            <a:br>
              <a:rPr lang="fr"/>
            </a:br>
            <a:r>
              <a:rPr lang="fr"/>
              <a:t/>
            </a:r>
            <a:br>
              <a:rPr lang="fr"/>
            </a:br>
            <a:r>
              <a:rPr lang="fr"/>
              <a:t>Alaïa doit déchiffrer son prénom puis coder celui de son frère. </a:t>
            </a:r>
            <a:br>
              <a:rPr lang="fr"/>
            </a:br>
            <a:endParaRPr/>
          </a:p>
          <a:p>
            <a:pPr marL="0" lvl="0" indent="0" algn="l" rtl="0">
              <a:spcBef>
                <a:spcPts val="0"/>
              </a:spcBef>
              <a:spcAft>
                <a:spcPts val="0"/>
              </a:spcAft>
              <a:buNone/>
            </a:pPr>
            <a:r>
              <a:rPr lang="fr"/>
              <a:t>Pour déchiffrer on tape au clavier les lettres traduites du braille. Celles-ci apparaissent au fur et à mesure avec une écriture manuscrite en dessous du braille.</a:t>
            </a:r>
            <a:br>
              <a:rPr lang="fr"/>
            </a:br>
            <a:r>
              <a:rPr lang="fr"/>
              <a:t/>
            </a:r>
            <a:br>
              <a:rPr lang="fr"/>
            </a:br>
            <a:r>
              <a:rPr lang="fr"/>
              <a:t>Pour coder, il y a déjà le bon nombre de zones grisées pour faire les points et quand on clique dessus un point fait au crayon apparaît.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1"/>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3500"/>
              <a:t>Graphisme “Flashback braille”</a:t>
            </a:r>
            <a:endParaRPr sz="3500"/>
          </a:p>
        </p:txBody>
      </p:sp>
      <p:sp>
        <p:nvSpPr>
          <p:cNvPr id="216" name="Google Shape;216;p31"/>
          <p:cNvSpPr txBox="1"/>
          <p:nvPr/>
        </p:nvSpPr>
        <p:spPr>
          <a:xfrm>
            <a:off x="463300" y="1621525"/>
            <a:ext cx="7022700" cy="2788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
              <a:t>On voit le bureau de dessus, le contour de l’écran est légèrement flou/éclaircie pour donner l’impression de souvenir</a:t>
            </a:r>
            <a:endParaRPr/>
          </a:p>
          <a:p>
            <a:pPr marL="457200" lvl="0" indent="-317500" algn="l" rtl="0">
              <a:spcBef>
                <a:spcPts val="0"/>
              </a:spcBef>
              <a:spcAft>
                <a:spcPts val="0"/>
              </a:spcAft>
              <a:buSzPts val="1400"/>
              <a:buChar char="●"/>
            </a:pPr>
            <a:r>
              <a:rPr lang="fr"/>
              <a:t>Le bureau est un pupitre en bois</a:t>
            </a:r>
            <a:endParaRPr/>
          </a:p>
          <a:p>
            <a:pPr marL="457200" lvl="0" indent="-317500" algn="l" rtl="0">
              <a:spcBef>
                <a:spcPts val="0"/>
              </a:spcBef>
              <a:spcAft>
                <a:spcPts val="0"/>
              </a:spcAft>
              <a:buSzPts val="1400"/>
              <a:buChar char="●"/>
            </a:pPr>
            <a:r>
              <a:rPr lang="fr"/>
              <a:t>il y a une bougie dans le coin supérieur gauche du pupitre</a:t>
            </a:r>
            <a:endParaRPr/>
          </a:p>
          <a:p>
            <a:pPr marL="457200" lvl="0" indent="-317500" algn="l" rtl="0">
              <a:spcBef>
                <a:spcPts val="0"/>
              </a:spcBef>
              <a:spcAft>
                <a:spcPts val="0"/>
              </a:spcAft>
              <a:buSzPts val="1400"/>
              <a:buChar char="●"/>
            </a:pPr>
            <a:r>
              <a:rPr lang="fr"/>
              <a:t>Un encrier se situe dans le coin supérieur droit</a:t>
            </a:r>
            <a:endParaRPr/>
          </a:p>
          <a:p>
            <a:pPr marL="457200" lvl="0" indent="-317500" algn="l" rtl="0">
              <a:spcBef>
                <a:spcPts val="0"/>
              </a:spcBef>
              <a:spcAft>
                <a:spcPts val="0"/>
              </a:spcAft>
              <a:buSzPts val="1400"/>
              <a:buChar char="●"/>
            </a:pPr>
            <a:r>
              <a:rPr lang="fr"/>
              <a:t>Il y a deux feuilles sur le bureau, une à gauche et une à droite</a:t>
            </a:r>
            <a:endParaRPr/>
          </a:p>
          <a:p>
            <a:pPr marL="457200" lvl="0" indent="-317500" algn="l" rtl="0">
              <a:spcBef>
                <a:spcPts val="0"/>
              </a:spcBef>
              <a:spcAft>
                <a:spcPts val="0"/>
              </a:spcAft>
              <a:buSzPts val="1400"/>
              <a:buChar char="●"/>
            </a:pPr>
            <a:r>
              <a:rPr lang="fr"/>
              <a:t>Sur celle de gauche, tout en haut il y a “⠨ ⠁ ⠇ ⠁ ⠊ ⠁ ” et au milieu il y a “Estrop” d’écrit avec juste en dessous “⠿⠿⠿⠿⠿⠿⠿”. Le second enchaînement de points est légèrement grisé et lorsque le joueur clique dessus cela met un petit rond “fait main”</a:t>
            </a:r>
            <a:endParaRPr/>
          </a:p>
          <a:p>
            <a:pPr marL="457200" lvl="0" indent="-317500" algn="l" rtl="0">
              <a:spcBef>
                <a:spcPts val="0"/>
              </a:spcBef>
              <a:spcAft>
                <a:spcPts val="0"/>
              </a:spcAft>
              <a:buSzPts val="1400"/>
              <a:buChar char="●"/>
            </a:pPr>
            <a:r>
              <a:rPr lang="fr"/>
              <a:t>Sur la feuille de droite il y a les informations du braille qui sont données (cf http://chezdom.net/wp-content/uploads/2008/03/braille-fr.gif)</a:t>
            </a:r>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Google Shape;221;p32"/>
          <p:cNvPicPr preferRelativeResize="0"/>
          <p:nvPr/>
        </p:nvPicPr>
        <p:blipFill>
          <a:blip r:embed="rId3">
            <a:alphaModFix/>
          </a:blip>
          <a:stretch>
            <a:fillRect/>
          </a:stretch>
        </p:blipFill>
        <p:spPr>
          <a:xfrm>
            <a:off x="950625" y="152400"/>
            <a:ext cx="7242756" cy="4838699"/>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5"/>
          <p:cNvSpPr txBox="1">
            <a:spLocks noGrp="1"/>
          </p:cNvSpPr>
          <p:nvPr>
            <p:ph type="ctrTitle" idx="4294967295"/>
          </p:nvPr>
        </p:nvSpPr>
        <p:spPr>
          <a:xfrm>
            <a:off x="311700" y="-2197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Général</a:t>
            </a:r>
            <a:endParaRPr/>
          </a:p>
        </p:txBody>
      </p:sp>
      <p:sp>
        <p:nvSpPr>
          <p:cNvPr id="114" name="Google Shape;114;p15"/>
          <p:cNvSpPr txBox="1"/>
          <p:nvPr/>
        </p:nvSpPr>
        <p:spPr>
          <a:xfrm>
            <a:off x="483625" y="747325"/>
            <a:ext cx="7022700" cy="41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u="sng"/>
              <a:t>Contrôle</a:t>
            </a:r>
            <a:endParaRPr u="sng"/>
          </a:p>
          <a:p>
            <a:pPr marL="0" lvl="0" indent="0" algn="l" rtl="0">
              <a:spcBef>
                <a:spcPts val="0"/>
              </a:spcBef>
              <a:spcAft>
                <a:spcPts val="0"/>
              </a:spcAft>
              <a:buNone/>
            </a:pPr>
            <a:r>
              <a:rPr lang="fr"/>
              <a:t/>
            </a:r>
            <a:br>
              <a:rPr lang="fr"/>
            </a:br>
            <a:r>
              <a:rPr lang="fr"/>
              <a:t>On contrôle le déplacement de la soeur et le frère suit derrière</a:t>
            </a:r>
            <a:endParaRPr/>
          </a:p>
          <a:p>
            <a:pPr marL="0" lvl="0" indent="0" algn="l" rtl="0">
              <a:spcBef>
                <a:spcPts val="0"/>
              </a:spcBef>
              <a:spcAft>
                <a:spcPts val="0"/>
              </a:spcAft>
              <a:buNone/>
            </a:pPr>
            <a:r>
              <a:rPr lang="fr"/>
              <a:t/>
            </a:r>
            <a:br>
              <a:rPr lang="fr"/>
            </a:br>
            <a:r>
              <a:rPr lang="fr"/>
              <a:t>Vitesse du joueur, 4s pour traverser l’écran</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fr">
                <a:solidFill>
                  <a:schemeClr val="dk1"/>
                </a:solidFill>
              </a:rPr>
              <a:t>Dans l’ensemble du jeu, on essaiera d’offrir le choix d’une gestion souris et clavier. </a:t>
            </a:r>
            <a:br>
              <a:rPr lang="fr">
                <a:solidFill>
                  <a:schemeClr val="dk1"/>
                </a:solidFill>
              </a:rPr>
            </a:br>
            <a:r>
              <a:rPr lang="fr">
                <a:solidFill>
                  <a:schemeClr val="dk1"/>
                </a:solidFill>
              </a:rPr>
              <a:t>→ Les déplacements peuvent donc se faire par les flèches directionnelles et en cliquant à l’endroit où on souhaite aller avec la souris. </a:t>
            </a:r>
            <a:br>
              <a:rPr lang="fr">
                <a:solidFill>
                  <a:schemeClr val="dk1"/>
                </a:solidFill>
              </a:rPr>
            </a:br>
            <a:r>
              <a:rPr lang="fr">
                <a:solidFill>
                  <a:schemeClr val="dk1"/>
                </a:solidFill>
              </a:rPr>
              <a:t>→ Pour interagir avec les objets et personnes, cela peut se faire avec le clic gauche de la souris, ou espace lorsqu’on est proche de la cible.</a:t>
            </a:r>
            <a:endParaRPr>
              <a:solidFill>
                <a:schemeClr val="dk1"/>
              </a:solidFill>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3"/>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6000"/>
              <a:t>Entrée village</a:t>
            </a:r>
            <a:endParaRPr sz="6000"/>
          </a:p>
        </p:txBody>
      </p:sp>
      <p:sp>
        <p:nvSpPr>
          <p:cNvPr id="227" name="Google Shape;227;p33"/>
          <p:cNvSpPr txBox="1"/>
          <p:nvPr/>
        </p:nvSpPr>
        <p:spPr>
          <a:xfrm>
            <a:off x="463300" y="1621525"/>
            <a:ext cx="7022700" cy="17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Une fois la stèle comprise, la nuit commence à tomber et Alaïa décide d’aller au village vu de la colline. </a:t>
            </a:r>
            <a:endParaRPr/>
          </a:p>
          <a:p>
            <a:pPr marL="0" lvl="0" indent="0" algn="l" rtl="0">
              <a:spcBef>
                <a:spcPts val="0"/>
              </a:spcBef>
              <a:spcAft>
                <a:spcPts val="0"/>
              </a:spcAft>
              <a:buNone/>
            </a:pPr>
            <a:endParaRPr/>
          </a:p>
          <a:p>
            <a:pPr marL="0" lvl="0" indent="0" algn="l" rtl="0">
              <a:spcBef>
                <a:spcPts val="0"/>
              </a:spcBef>
              <a:spcAft>
                <a:spcPts val="0"/>
              </a:spcAft>
              <a:buNone/>
            </a:pPr>
            <a:r>
              <a:rPr lang="fr"/>
              <a:t>Arrivée au village, on voit l’entrée du village. On doit interagir avec un personnage obligatoirement. Si cela prend trop de temps un dialogue explique comment interagir avec lui. </a:t>
            </a:r>
            <a:endParaRPr/>
          </a:p>
          <a:p>
            <a:pPr marL="0" lvl="0" indent="0" algn="l" rtl="0">
              <a:spcBef>
                <a:spcPts val="0"/>
              </a:spcBef>
              <a:spcAft>
                <a:spcPts val="0"/>
              </a:spcAft>
              <a:buNone/>
            </a:pPr>
            <a:endParaRPr/>
          </a:p>
          <a:p>
            <a:pPr marL="0" lvl="0" indent="0" algn="l" rtl="0">
              <a:spcBef>
                <a:spcPts val="0"/>
              </a:spcBef>
              <a:spcAft>
                <a:spcPts val="0"/>
              </a:spcAft>
              <a:buNone/>
            </a:pPr>
            <a:r>
              <a:rPr lang="fr"/>
              <a:t>Le personnage lui interdit l’entrée car une grave maladie est présente. Elle dit à son frère qu’elle peut trouver </a:t>
            </a:r>
            <a:r>
              <a:rPr lang="fr">
                <a:solidFill>
                  <a:schemeClr val="dk1"/>
                </a:solidFill>
              </a:rPr>
              <a:t>dans la forêt </a:t>
            </a:r>
            <a:r>
              <a:rPr lang="fr"/>
              <a:t>le nécessaire pour les sauver. </a:t>
            </a:r>
            <a:br>
              <a:rPr lang="fr"/>
            </a:br>
            <a:r>
              <a:rPr lang="fr"/>
              <a:t/>
            </a:r>
            <a:br>
              <a:rPr lang="fr"/>
            </a:br>
            <a:r>
              <a:rPr lang="fr"/>
              <a:t>Le joueur repart à l’embranchement et entre dans la forêt. </a:t>
            </a:r>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4"/>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4800"/>
              <a:t>Graphisme “Entrée village”</a:t>
            </a:r>
            <a:endParaRPr sz="4800"/>
          </a:p>
        </p:txBody>
      </p:sp>
      <p:sp>
        <p:nvSpPr>
          <p:cNvPr id="233" name="Google Shape;233;p34"/>
          <p:cNvSpPr txBox="1"/>
          <p:nvPr/>
        </p:nvSpPr>
        <p:spPr>
          <a:xfrm>
            <a:off x="463300" y="1621525"/>
            <a:ext cx="7022700" cy="17436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
              <a:t>Le village est entouré d’une enceinte en bois </a:t>
            </a:r>
            <a:endParaRPr/>
          </a:p>
          <a:p>
            <a:pPr marL="457200" lvl="0" indent="-317500" algn="l" rtl="0">
              <a:spcBef>
                <a:spcPts val="0"/>
              </a:spcBef>
              <a:spcAft>
                <a:spcPts val="0"/>
              </a:spcAft>
              <a:buSzPts val="1400"/>
              <a:buChar char="●"/>
            </a:pPr>
            <a:r>
              <a:rPr lang="fr"/>
              <a:t>Il y a une grande porte fermée (toujours en bois) avec un garde devant</a:t>
            </a:r>
            <a:endParaRPr/>
          </a:p>
          <a:p>
            <a:pPr marL="457200" lvl="0" indent="-317500" algn="l" rtl="0">
              <a:spcBef>
                <a:spcPts val="0"/>
              </a:spcBef>
              <a:spcAft>
                <a:spcPts val="0"/>
              </a:spcAft>
              <a:buSzPts val="1400"/>
              <a:buChar char="●"/>
            </a:pPr>
            <a:r>
              <a:rPr lang="fr"/>
              <a:t>Le garde tient dans une main un bâton, il porte des vêtements sombres et a un plastron en cuir</a:t>
            </a:r>
            <a:endParaRPr/>
          </a:p>
          <a:p>
            <a:pPr marL="457200" lvl="0" indent="-317500" algn="l" rtl="0">
              <a:spcBef>
                <a:spcPts val="0"/>
              </a:spcBef>
              <a:spcAft>
                <a:spcPts val="0"/>
              </a:spcAft>
              <a:buSzPts val="1400"/>
              <a:buChar char="●"/>
            </a:pPr>
            <a:r>
              <a:rPr lang="fr"/>
              <a:t>Par dessus l’enceinte on aperçoit quelques toits de bâtiments en bois</a:t>
            </a: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5"/>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4800"/>
              <a:t>Niveau 1.2 “Forêt”</a:t>
            </a:r>
            <a:endParaRPr sz="4800"/>
          </a:p>
        </p:txBody>
      </p:sp>
      <p:sp>
        <p:nvSpPr>
          <p:cNvPr id="239" name="Google Shape;239;p35"/>
          <p:cNvSpPr txBox="1"/>
          <p:nvPr/>
        </p:nvSpPr>
        <p:spPr>
          <a:xfrm>
            <a:off x="463300" y="1621525"/>
            <a:ext cx="7022700" cy="34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 énigme Morse, introduction à la recherche d’objet</a:t>
            </a:r>
            <a:endParaRPr/>
          </a:p>
          <a:p>
            <a:pPr marL="0" lvl="0" indent="0" algn="l" rtl="0">
              <a:spcBef>
                <a:spcPts val="0"/>
              </a:spcBef>
              <a:spcAft>
                <a:spcPts val="0"/>
              </a:spcAft>
              <a:buNone/>
            </a:pPr>
            <a:endParaRPr/>
          </a:p>
          <a:p>
            <a:pPr marL="0" lvl="0" indent="0" algn="l" rtl="0">
              <a:spcBef>
                <a:spcPts val="0"/>
              </a:spcBef>
              <a:spcAft>
                <a:spcPts val="0"/>
              </a:spcAft>
              <a:buNone/>
            </a:pPr>
            <a:r>
              <a:rPr lang="fr"/>
              <a:t>Une distance de 3 écrans de forêt, plusieurs plantes avec interactions mais ce ne sont pas les bonnes. On arrive ensuite dans une clairière. (1 écran et demi de longueur). </a:t>
            </a:r>
            <a:br>
              <a:rPr lang="fr"/>
            </a:br>
            <a:r>
              <a:rPr lang="fr"/>
              <a:t/>
            </a:r>
            <a:br>
              <a:rPr lang="fr"/>
            </a:br>
            <a:r>
              <a:rPr lang="fr"/>
              <a:t>Plus on s’approche de la droite du tableau, plus on entend un bip étrange. Arrivé au bout de la clairière on voit une lumière qui émane d’à travers les arbres en synchronisme avec le son. On voit l’achillée qui est juste un peu plus à droite mais on doit d’abord faire la phase de copie du morse pour pouvoir faire les quelques pas plus loin permettant d’interagir avec la plante. </a:t>
            </a:r>
            <a:br>
              <a:rPr lang="fr"/>
            </a:br>
            <a:r>
              <a:rPr lang="fr"/>
              <a:t/>
            </a:r>
            <a:br>
              <a:rPr lang="fr"/>
            </a:br>
            <a:r>
              <a:rPr lang="fr"/>
              <a:t>Son frère lui conseille de noter ce qu’elle voit/entend. Elle sort son carnet et on passe à l’énigme. </a:t>
            </a:r>
            <a:br>
              <a:rPr lang="fr"/>
            </a:br>
            <a:endParaRPr/>
          </a:p>
          <a:p>
            <a:pPr marL="0" lvl="0" indent="0" algn="l" rtl="0">
              <a:spcBef>
                <a:spcPts val="0"/>
              </a:spcBef>
              <a:spcAft>
                <a:spcPts val="0"/>
              </a:spcAft>
              <a:buNone/>
            </a:pPr>
            <a:r>
              <a:rPr lang="fr"/>
              <a:t>On note le message avec le clavier.</a:t>
            </a:r>
            <a:endParaRPr/>
          </a:p>
          <a:p>
            <a:pPr marL="0" lvl="0" indent="0" algn="l" rtl="0">
              <a:spcBef>
                <a:spcPts val="0"/>
              </a:spcBef>
              <a:spcAft>
                <a:spcPts val="0"/>
              </a:spcAft>
              <a:buNone/>
            </a:pPr>
            <a:r>
              <a:rPr lang="fr"/>
              <a:t/>
            </a:r>
            <a:br>
              <a:rPr lang="fr"/>
            </a:b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6"/>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4800"/>
              <a:t>Graphisme “Forêt”</a:t>
            </a:r>
            <a:endParaRPr sz="4800"/>
          </a:p>
        </p:txBody>
      </p:sp>
      <p:sp>
        <p:nvSpPr>
          <p:cNvPr id="245" name="Google Shape;245;p36"/>
          <p:cNvSpPr txBox="1"/>
          <p:nvPr/>
        </p:nvSpPr>
        <p:spPr>
          <a:xfrm>
            <a:off x="463300" y="1467825"/>
            <a:ext cx="7022700" cy="3438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
              <a:t>Forêt très dense, par exemple -----------------------------------------&gt;</a:t>
            </a:r>
            <a:endParaRPr/>
          </a:p>
          <a:p>
            <a:pPr marL="457200" lvl="0" indent="-317500" algn="l" rtl="0">
              <a:spcBef>
                <a:spcPts val="0"/>
              </a:spcBef>
              <a:spcAft>
                <a:spcPts val="0"/>
              </a:spcAft>
              <a:buSzPts val="1400"/>
              <a:buChar char="●"/>
            </a:pPr>
            <a:r>
              <a:rPr lang="fr"/>
              <a:t>Des petits animaux sont présents, dans les arbres et sur le bord du</a:t>
            </a:r>
            <a:endParaRPr/>
          </a:p>
          <a:p>
            <a:pPr marL="0" lvl="0" indent="0" algn="l" rtl="0">
              <a:spcBef>
                <a:spcPts val="0"/>
              </a:spcBef>
              <a:spcAft>
                <a:spcPts val="0"/>
              </a:spcAft>
              <a:buNone/>
            </a:pPr>
            <a:r>
              <a:rPr lang="fr"/>
              <a:t>chemin (écureuil, petits oiseaux, souris). Si possible ils se déplacent.</a:t>
            </a:r>
            <a:endParaRPr/>
          </a:p>
          <a:p>
            <a:pPr marL="457200" lvl="0" indent="-317500" algn="l" rtl="0">
              <a:spcBef>
                <a:spcPts val="0"/>
              </a:spcBef>
              <a:spcAft>
                <a:spcPts val="0"/>
              </a:spcAft>
              <a:buSzPts val="1400"/>
              <a:buChar char="●"/>
            </a:pPr>
            <a:r>
              <a:rPr lang="fr"/>
              <a:t>Sur la trajet de la forêt il y a 3 plantes à faire ressortir (comprendre </a:t>
            </a:r>
            <a:endParaRPr/>
          </a:p>
          <a:p>
            <a:pPr marL="0" lvl="0" indent="0" algn="l" rtl="0">
              <a:spcBef>
                <a:spcPts val="0"/>
              </a:spcBef>
              <a:spcAft>
                <a:spcPts val="0"/>
              </a:spcAft>
              <a:buNone/>
            </a:pPr>
            <a:r>
              <a:rPr lang="fr"/>
              <a:t>que l’on peut interagir avec), elles sont espacées régulièrement sur toute</a:t>
            </a:r>
            <a:endParaRPr/>
          </a:p>
          <a:p>
            <a:pPr marL="0" lvl="0" indent="0" algn="l" rtl="0">
              <a:spcBef>
                <a:spcPts val="0"/>
              </a:spcBef>
              <a:spcAft>
                <a:spcPts val="0"/>
              </a:spcAft>
              <a:buNone/>
            </a:pPr>
            <a:r>
              <a:rPr lang="fr"/>
              <a:t>la distance de la forêt.</a:t>
            </a:r>
            <a:endParaRPr/>
          </a:p>
          <a:p>
            <a:pPr marL="457200" lvl="0" indent="-317500" algn="l" rtl="0">
              <a:spcBef>
                <a:spcPts val="0"/>
              </a:spcBef>
              <a:spcAft>
                <a:spcPts val="0"/>
              </a:spcAft>
              <a:buSzPts val="1400"/>
              <a:buChar char="●"/>
            </a:pPr>
            <a:r>
              <a:rPr lang="fr"/>
              <a:t>Voici les 3 plantes à mettre </a:t>
            </a:r>
            <a:endParaRPr/>
          </a:p>
        </p:txBody>
      </p:sp>
      <p:pic>
        <p:nvPicPr>
          <p:cNvPr id="246" name="Google Shape;246;p36"/>
          <p:cNvPicPr preferRelativeResize="0"/>
          <p:nvPr/>
        </p:nvPicPr>
        <p:blipFill>
          <a:blip r:embed="rId3">
            <a:alphaModFix/>
          </a:blip>
          <a:stretch>
            <a:fillRect/>
          </a:stretch>
        </p:blipFill>
        <p:spPr>
          <a:xfrm>
            <a:off x="6404725" y="324175"/>
            <a:ext cx="2640724" cy="1650450"/>
          </a:xfrm>
          <a:prstGeom prst="rect">
            <a:avLst/>
          </a:prstGeom>
          <a:noFill/>
          <a:ln>
            <a:noFill/>
          </a:ln>
        </p:spPr>
      </p:pic>
      <p:pic>
        <p:nvPicPr>
          <p:cNvPr id="247" name="Google Shape;247;p36"/>
          <p:cNvPicPr preferRelativeResize="0"/>
          <p:nvPr/>
        </p:nvPicPr>
        <p:blipFill rotWithShape="1">
          <a:blip r:embed="rId4">
            <a:alphaModFix/>
          </a:blip>
          <a:srcRect l="11059" r="36502" b="22432"/>
          <a:stretch/>
        </p:blipFill>
        <p:spPr>
          <a:xfrm>
            <a:off x="390200" y="3275275"/>
            <a:ext cx="1426500" cy="1773625"/>
          </a:xfrm>
          <a:prstGeom prst="rect">
            <a:avLst/>
          </a:prstGeom>
          <a:noFill/>
          <a:ln>
            <a:noFill/>
          </a:ln>
        </p:spPr>
      </p:pic>
      <p:pic>
        <p:nvPicPr>
          <p:cNvPr id="248" name="Google Shape;248;p36"/>
          <p:cNvPicPr preferRelativeResize="0"/>
          <p:nvPr/>
        </p:nvPicPr>
        <p:blipFill>
          <a:blip r:embed="rId5">
            <a:alphaModFix/>
          </a:blip>
          <a:stretch>
            <a:fillRect/>
          </a:stretch>
        </p:blipFill>
        <p:spPr>
          <a:xfrm>
            <a:off x="1959525" y="3275275"/>
            <a:ext cx="1182423" cy="1773625"/>
          </a:xfrm>
          <a:prstGeom prst="rect">
            <a:avLst/>
          </a:prstGeom>
          <a:noFill/>
          <a:ln>
            <a:noFill/>
          </a:ln>
        </p:spPr>
      </p:pic>
      <p:pic>
        <p:nvPicPr>
          <p:cNvPr id="249" name="Google Shape;249;p36"/>
          <p:cNvPicPr preferRelativeResize="0"/>
          <p:nvPr/>
        </p:nvPicPr>
        <p:blipFill>
          <a:blip r:embed="rId6">
            <a:alphaModFix/>
          </a:blip>
          <a:stretch>
            <a:fillRect/>
          </a:stretch>
        </p:blipFill>
        <p:spPr>
          <a:xfrm>
            <a:off x="6487243" y="2159875"/>
            <a:ext cx="2475675" cy="1650450"/>
          </a:xfrm>
          <a:prstGeom prst="rect">
            <a:avLst/>
          </a:prstGeom>
          <a:noFill/>
          <a:ln>
            <a:noFill/>
          </a:ln>
        </p:spPr>
      </p:pic>
      <p:pic>
        <p:nvPicPr>
          <p:cNvPr id="250" name="Google Shape;250;p36"/>
          <p:cNvPicPr preferRelativeResize="0"/>
          <p:nvPr/>
        </p:nvPicPr>
        <p:blipFill rotWithShape="1">
          <a:blip r:embed="rId7">
            <a:alphaModFix/>
          </a:blip>
          <a:srcRect l="46155" r="-5"/>
          <a:stretch/>
        </p:blipFill>
        <p:spPr>
          <a:xfrm>
            <a:off x="3379397" y="3275275"/>
            <a:ext cx="1774800" cy="1716150"/>
          </a:xfrm>
          <a:prstGeom prst="rect">
            <a:avLst/>
          </a:prstGeom>
          <a:noFill/>
          <a:ln>
            <a:noFill/>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pic>
        <p:nvPicPr>
          <p:cNvPr id="255" name="Google Shape;255;p37"/>
          <p:cNvPicPr preferRelativeResize="0"/>
          <p:nvPr/>
        </p:nvPicPr>
        <p:blipFill>
          <a:blip r:embed="rId3">
            <a:alphaModFix/>
          </a:blip>
          <a:stretch>
            <a:fillRect/>
          </a:stretch>
        </p:blipFill>
        <p:spPr>
          <a:xfrm>
            <a:off x="2978150" y="327363"/>
            <a:ext cx="6059674" cy="4221076"/>
          </a:xfrm>
          <a:prstGeom prst="rect">
            <a:avLst/>
          </a:prstGeom>
          <a:noFill/>
          <a:ln>
            <a:noFill/>
          </a:ln>
        </p:spPr>
      </p:pic>
      <p:sp>
        <p:nvSpPr>
          <p:cNvPr id="256" name="Google Shape;256;p37"/>
          <p:cNvSpPr txBox="1"/>
          <p:nvPr/>
        </p:nvSpPr>
        <p:spPr>
          <a:xfrm>
            <a:off x="82450" y="1756000"/>
            <a:ext cx="2694900" cy="18405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Palatino Linotype"/>
              <a:buChar char="●"/>
            </a:pPr>
            <a:r>
              <a:rPr lang="fr">
                <a:latin typeface="Palatino Linotype"/>
                <a:ea typeface="Palatino Linotype"/>
                <a:cs typeface="Palatino Linotype"/>
                <a:sym typeface="Palatino Linotype"/>
              </a:rPr>
              <a:t>En bleu, les objets (ici, des fleurs) qui déclenchent un dialogue</a:t>
            </a:r>
            <a:endParaRPr>
              <a:latin typeface="Palatino Linotype"/>
              <a:ea typeface="Palatino Linotype"/>
              <a:cs typeface="Palatino Linotype"/>
              <a:sym typeface="Palatino Linotype"/>
            </a:endParaRPr>
          </a:p>
          <a:p>
            <a:pPr marL="457200" lvl="0" indent="-317500" algn="l" rtl="0">
              <a:spcBef>
                <a:spcPts val="0"/>
              </a:spcBef>
              <a:spcAft>
                <a:spcPts val="0"/>
              </a:spcAft>
              <a:buSzPts val="1400"/>
              <a:buFont typeface="Palatino Linotype"/>
              <a:buChar char="●"/>
            </a:pPr>
            <a:r>
              <a:rPr lang="fr">
                <a:latin typeface="Palatino Linotype"/>
                <a:ea typeface="Palatino Linotype"/>
                <a:cs typeface="Palatino Linotype"/>
                <a:sym typeface="Palatino Linotype"/>
              </a:rPr>
              <a:t>Déplacement dans la profondeur pour plus d’immersion</a:t>
            </a:r>
            <a:endParaRPr>
              <a:latin typeface="Palatino Linotype"/>
              <a:ea typeface="Palatino Linotype"/>
              <a:cs typeface="Palatino Linotype"/>
              <a:sym typeface="Palatino Linotype"/>
            </a:endParaRPr>
          </a:p>
          <a:p>
            <a:pPr marL="457200" lvl="0" indent="-317500" algn="l" rtl="0">
              <a:spcBef>
                <a:spcPts val="0"/>
              </a:spcBef>
              <a:spcAft>
                <a:spcPts val="0"/>
              </a:spcAft>
              <a:buSzPts val="1400"/>
              <a:buFont typeface="Palatino Linotype"/>
              <a:buChar char="●"/>
            </a:pPr>
            <a:r>
              <a:rPr lang="fr">
                <a:latin typeface="Palatino Linotype"/>
                <a:ea typeface="Palatino Linotype"/>
                <a:cs typeface="Palatino Linotype"/>
                <a:sym typeface="Palatino Linotype"/>
              </a:rPr>
              <a:t>Graphiquement, pas de chemin au sol</a:t>
            </a:r>
            <a:endParaRPr>
              <a:latin typeface="Palatino Linotype"/>
              <a:ea typeface="Palatino Linotype"/>
              <a:cs typeface="Palatino Linotype"/>
              <a:sym typeface="Palatino Linotype"/>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8"/>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4800"/>
              <a:t>Graphisme “Clairière”</a:t>
            </a:r>
            <a:endParaRPr sz="4800"/>
          </a:p>
        </p:txBody>
      </p:sp>
      <p:sp>
        <p:nvSpPr>
          <p:cNvPr id="262" name="Google Shape;262;p38"/>
          <p:cNvSpPr txBox="1"/>
          <p:nvPr/>
        </p:nvSpPr>
        <p:spPr>
          <a:xfrm>
            <a:off x="463300" y="1467825"/>
            <a:ext cx="7022700" cy="1578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
              <a:t>A la fin des 3 écrans de forêt, la forêt devient beaucoup moins dense                             très rapidement et on entre dans une clairière</a:t>
            </a:r>
            <a:endParaRPr/>
          </a:p>
          <a:p>
            <a:pPr marL="457200" lvl="0" indent="-317500" algn="l" rtl="0">
              <a:spcBef>
                <a:spcPts val="0"/>
              </a:spcBef>
              <a:spcAft>
                <a:spcPts val="0"/>
              </a:spcAft>
              <a:buSzPts val="1400"/>
              <a:buChar char="●"/>
            </a:pPr>
            <a:r>
              <a:rPr lang="fr"/>
              <a:t>La clairière fait un écran et demi de long, comme sur la photo, il y a </a:t>
            </a:r>
            <a:endParaRPr/>
          </a:p>
          <a:p>
            <a:pPr marL="0" lvl="0" indent="0" algn="l" rtl="0">
              <a:spcBef>
                <a:spcPts val="0"/>
              </a:spcBef>
              <a:spcAft>
                <a:spcPts val="0"/>
              </a:spcAft>
              <a:buNone/>
            </a:pPr>
            <a:r>
              <a:rPr lang="fr"/>
              <a:t>quelques rares arbres et le sol est recouvert d’herbe</a:t>
            </a:r>
            <a:endParaRPr/>
          </a:p>
          <a:p>
            <a:pPr marL="457200" lvl="0" indent="-317500" algn="l" rtl="0">
              <a:spcBef>
                <a:spcPts val="0"/>
              </a:spcBef>
              <a:spcAft>
                <a:spcPts val="0"/>
              </a:spcAft>
              <a:buSzPts val="1400"/>
              <a:buChar char="●"/>
            </a:pPr>
            <a:r>
              <a:rPr lang="fr"/>
              <a:t>Au bout de la clairière on retrouve la forêt très dense. A travers le feuillage, en haut à droite de l’écran, on aperçoit la lumière Morse.</a:t>
            </a:r>
            <a:endParaRPr/>
          </a:p>
        </p:txBody>
      </p:sp>
      <p:pic>
        <p:nvPicPr>
          <p:cNvPr id="263" name="Google Shape;263;p38"/>
          <p:cNvPicPr preferRelativeResize="0"/>
          <p:nvPr/>
        </p:nvPicPr>
        <p:blipFill>
          <a:blip r:embed="rId3">
            <a:alphaModFix/>
          </a:blip>
          <a:stretch>
            <a:fillRect/>
          </a:stretch>
        </p:blipFill>
        <p:spPr>
          <a:xfrm>
            <a:off x="6566243" y="744900"/>
            <a:ext cx="2577749" cy="1578200"/>
          </a:xfrm>
          <a:prstGeom prst="rect">
            <a:avLst/>
          </a:prstGeom>
          <a:noFill/>
          <a:ln>
            <a:noFill/>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68" name="Google Shape;268;p39"/>
          <p:cNvPicPr preferRelativeResize="0"/>
          <p:nvPr/>
        </p:nvPicPr>
        <p:blipFill>
          <a:blip r:embed="rId3">
            <a:alphaModFix/>
          </a:blip>
          <a:stretch>
            <a:fillRect/>
          </a:stretch>
        </p:blipFill>
        <p:spPr>
          <a:xfrm>
            <a:off x="3261601" y="277025"/>
            <a:ext cx="5657274" cy="4138925"/>
          </a:xfrm>
          <a:prstGeom prst="rect">
            <a:avLst/>
          </a:prstGeom>
          <a:noFill/>
          <a:ln>
            <a:noFill/>
          </a:ln>
        </p:spPr>
      </p:pic>
      <p:sp>
        <p:nvSpPr>
          <p:cNvPr id="269" name="Google Shape;269;p39"/>
          <p:cNvSpPr txBox="1"/>
          <p:nvPr/>
        </p:nvSpPr>
        <p:spPr>
          <a:xfrm>
            <a:off x="263200" y="1327688"/>
            <a:ext cx="2810100" cy="20376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Palatino Linotype"/>
              <a:buChar char="●"/>
            </a:pPr>
            <a:r>
              <a:rPr lang="fr">
                <a:latin typeface="Palatino Linotype"/>
                <a:ea typeface="Palatino Linotype"/>
                <a:cs typeface="Palatino Linotype"/>
                <a:sym typeface="Palatino Linotype"/>
              </a:rPr>
              <a:t>En violet, une “barrière” qui déclenche le tableau du morse quand elle est traversée par le personnage</a:t>
            </a:r>
            <a:endParaRPr>
              <a:latin typeface="Palatino Linotype"/>
              <a:ea typeface="Palatino Linotype"/>
              <a:cs typeface="Palatino Linotype"/>
              <a:sym typeface="Palatino Linotype"/>
            </a:endParaRPr>
          </a:p>
          <a:p>
            <a:pPr marL="457200" lvl="0" indent="-317500" algn="l" rtl="0">
              <a:spcBef>
                <a:spcPts val="0"/>
              </a:spcBef>
              <a:spcAft>
                <a:spcPts val="0"/>
              </a:spcAft>
              <a:buSzPts val="1400"/>
              <a:buFont typeface="Palatino Linotype"/>
              <a:buChar char="●"/>
            </a:pPr>
            <a:r>
              <a:rPr lang="fr">
                <a:latin typeface="Palatino Linotype"/>
                <a:ea typeface="Palatino Linotype"/>
                <a:cs typeface="Palatino Linotype"/>
                <a:sym typeface="Palatino Linotype"/>
              </a:rPr>
              <a:t>En vert, ce qui déclenche la fin du chapitre (la récupération de l’achillée)</a:t>
            </a:r>
            <a:endParaRPr>
              <a:latin typeface="Palatino Linotype"/>
              <a:ea typeface="Palatino Linotype"/>
              <a:cs typeface="Palatino Linotype"/>
              <a:sym typeface="Palatino Linotype"/>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0"/>
          <p:cNvSpPr txBox="1"/>
          <p:nvPr/>
        </p:nvSpPr>
        <p:spPr>
          <a:xfrm>
            <a:off x="463300" y="1621525"/>
            <a:ext cx="7022700" cy="34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La lumière clignote en morse. Elle donne le code 45A73B qui permettra d’ouvrir le centre en mode sécurisé (cf background). Dans cette partie, c’est juste de la retranscription, il n’y a pas encore de décodage ni de codage</a:t>
            </a:r>
            <a:endParaRPr/>
          </a:p>
          <a:p>
            <a:pPr marL="0" lvl="0" indent="0" algn="l" rtl="0">
              <a:spcBef>
                <a:spcPts val="0"/>
              </a:spcBef>
              <a:spcAft>
                <a:spcPts val="0"/>
              </a:spcAft>
              <a:buNone/>
            </a:pPr>
            <a:endParaRPr/>
          </a:p>
          <a:p>
            <a:pPr marL="0" lvl="0" indent="0" algn="l" rtl="0">
              <a:spcBef>
                <a:spcPts val="0"/>
              </a:spcBef>
              <a:spcAft>
                <a:spcPts val="0"/>
              </a:spcAft>
              <a:buNone/>
            </a:pPr>
            <a:r>
              <a:rPr lang="fr"/>
              <a:t>Le morse se décompose en petits et longs sons (ti et taah)</a:t>
            </a:r>
            <a:br>
              <a:rPr lang="fr"/>
            </a:br>
            <a:r>
              <a:rPr lang="fr"/>
              <a:t>Le rythme élémentaire est donné par la durée du point, le « ti ». Il se note par un point « . ».</a:t>
            </a:r>
            <a:endParaRPr/>
          </a:p>
          <a:p>
            <a:pPr marL="457200" lvl="0" indent="-298450" algn="l" rtl="0">
              <a:lnSpc>
                <a:spcPct val="115000"/>
              </a:lnSpc>
              <a:spcBef>
                <a:spcPts val="1400"/>
              </a:spcBef>
              <a:spcAft>
                <a:spcPts val="0"/>
              </a:spcAft>
              <a:buClr>
                <a:schemeClr val="dk1"/>
              </a:buClr>
              <a:buSzPts val="1100"/>
              <a:buChar char="●"/>
            </a:pPr>
            <a:r>
              <a:rPr lang="fr"/>
              <a:t>Un « taah » est conventionnellement 3 fois plus long qu’un « ti ». Il se note par un trait horizontal « – ».</a:t>
            </a:r>
            <a:endParaRPr/>
          </a:p>
          <a:p>
            <a:pPr marL="457200" lvl="0" indent="-298450" algn="l" rtl="0">
              <a:lnSpc>
                <a:spcPct val="115000"/>
              </a:lnSpc>
              <a:spcBef>
                <a:spcPts val="0"/>
              </a:spcBef>
              <a:spcAft>
                <a:spcPts val="0"/>
              </a:spcAft>
              <a:buClr>
                <a:schemeClr val="dk1"/>
              </a:buClr>
              <a:buSzPts val="1100"/>
              <a:buChar char="●"/>
            </a:pPr>
            <a:r>
              <a:rPr lang="fr"/>
              <a:t>L’espacement entre les « ti » et « taah » dans une lettre à la longueur d’un « ti ». Il se note par le passage d’un symbole à l’autre.</a:t>
            </a:r>
            <a:endParaRPr/>
          </a:p>
          <a:p>
            <a:pPr marL="457200" lvl="0" indent="-298450" algn="l" rtl="0">
              <a:lnSpc>
                <a:spcPct val="115000"/>
              </a:lnSpc>
              <a:spcBef>
                <a:spcPts val="0"/>
              </a:spcBef>
              <a:spcAft>
                <a:spcPts val="0"/>
              </a:spcAft>
              <a:buClr>
                <a:schemeClr val="dk1"/>
              </a:buClr>
              <a:buSzPts val="1100"/>
              <a:buChar char="●"/>
            </a:pPr>
            <a:r>
              <a:rPr lang="fr"/>
              <a:t>L’espacement entre les lettres d’un mot a pour longueur un « taah » (3 « ti »). Il se note par un espace.</a:t>
            </a:r>
            <a:endParaRPr/>
          </a:p>
          <a:p>
            <a:pPr marL="0" lvl="0" indent="0" algn="l" rtl="0">
              <a:spcBef>
                <a:spcPts val="1400"/>
              </a:spcBef>
              <a:spcAft>
                <a:spcPts val="0"/>
              </a:spcAft>
              <a:buNone/>
            </a:pPr>
            <a:r>
              <a:rPr lang="fr"/>
              <a:t/>
            </a:r>
            <a:br>
              <a:rPr lang="fr"/>
            </a:br>
            <a:r>
              <a:rPr lang="fr"/>
              <a:t/>
            </a:r>
            <a:br>
              <a:rPr lang="fr"/>
            </a:br>
            <a:r>
              <a:rPr lang="fr"/>
              <a:t/>
            </a:r>
            <a:br>
              <a:rPr lang="fr"/>
            </a:br>
            <a:r>
              <a:rPr lang="fr"/>
              <a:t/>
            </a:r>
            <a:br>
              <a:rPr lang="fr"/>
            </a:br>
            <a:endParaRPr/>
          </a:p>
          <a:p>
            <a:pPr marL="0" lvl="0" indent="0" algn="l" rtl="0">
              <a:spcBef>
                <a:spcPts val="0"/>
              </a:spcBef>
              <a:spcAft>
                <a:spcPts val="0"/>
              </a:spcAft>
              <a:buNone/>
            </a:pPr>
            <a:r>
              <a:rPr lang="fr"/>
              <a:t/>
            </a:r>
            <a:br>
              <a:rPr lang="fr"/>
            </a:br>
            <a:endParaRPr/>
          </a:p>
          <a:p>
            <a:pPr marL="0" lvl="0" indent="0" algn="l" rtl="0">
              <a:spcBef>
                <a:spcPts val="0"/>
              </a:spcBef>
              <a:spcAft>
                <a:spcPts val="0"/>
              </a:spcAft>
              <a:buNone/>
            </a:pPr>
            <a:endParaRPr/>
          </a:p>
        </p:txBody>
      </p:sp>
      <p:sp>
        <p:nvSpPr>
          <p:cNvPr id="275" name="Google Shape;275;p40"/>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3600"/>
              <a:t>Enigme B Codage/Décodage Morse</a:t>
            </a:r>
            <a:endParaRPr sz="360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1"/>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3600"/>
              <a:t>Enigme B Codage/Décodage Morse</a:t>
            </a:r>
            <a:endParaRPr sz="3600"/>
          </a:p>
        </p:txBody>
      </p:sp>
      <p:sp>
        <p:nvSpPr>
          <p:cNvPr id="281" name="Google Shape;281;p41"/>
          <p:cNvSpPr txBox="1"/>
          <p:nvPr/>
        </p:nvSpPr>
        <p:spPr>
          <a:xfrm>
            <a:off x="564050" y="1479650"/>
            <a:ext cx="7022700" cy="343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fr"/>
              <a:t>Les changements de lumières sont très clairement visible à travers les arbres. Le son accompagne la lumière (des bips).</a:t>
            </a:r>
            <a:br>
              <a:rPr lang="fr"/>
            </a:br>
            <a:r>
              <a:rPr lang="fr"/>
              <a:t>Le début/fin (c’est un cycle répété en boucle) est symbolisé par une lumière rouge et un bip différent de 2s. </a:t>
            </a:r>
            <a:br>
              <a:rPr lang="fr"/>
            </a:br>
            <a:r>
              <a:rPr lang="fr"/>
              <a:t/>
            </a:r>
            <a:br>
              <a:rPr lang="fr"/>
            </a:br>
            <a:r>
              <a:rPr lang="fr"/>
              <a:t>Le joueur peut noter le morse en pressant espace pour un taah et entrée pour un ti. Une fois que le joueur pense avoir recopié le bon message, il peut le faire valider (par le frère). </a:t>
            </a:r>
            <a:br>
              <a:rPr lang="fr"/>
            </a:br>
            <a:r>
              <a:rPr lang="fr"/>
              <a:t>Il y a 3 possibilités :</a:t>
            </a:r>
            <a:br>
              <a:rPr lang="fr"/>
            </a:br>
            <a:r>
              <a:rPr lang="fr"/>
              <a:t>- aucun ti ou taah au bon endroit → indication tout recommencer</a:t>
            </a:r>
            <a:br>
              <a:rPr lang="fr"/>
            </a:br>
            <a:r>
              <a:rPr lang="fr"/>
              <a:t>- quelques ti et taah au bon endroit → les bons sont validés (deviennent vert), juste besoin de compléter les trous</a:t>
            </a:r>
            <a:br>
              <a:rPr lang="fr"/>
            </a:br>
            <a:r>
              <a:rPr lang="fr"/>
              <a:t>- tout le message est correct → indication que c’est bon </a:t>
            </a:r>
            <a:br>
              <a:rPr lang="fr"/>
            </a:br>
            <a:endParaRPr/>
          </a:p>
          <a:p>
            <a:pPr marL="0" lvl="0" indent="0" algn="l" rtl="0">
              <a:spcBef>
                <a:spcPts val="1400"/>
              </a:spcBef>
              <a:spcAft>
                <a:spcPts val="0"/>
              </a:spcAft>
              <a:buNone/>
            </a:pPr>
            <a:r>
              <a:rPr lang="fr"/>
              <a:t/>
            </a:r>
            <a:br>
              <a:rPr lang="fr"/>
            </a:br>
            <a:r>
              <a:rPr lang="fr"/>
              <a:t/>
            </a:r>
            <a:br>
              <a:rPr lang="fr"/>
            </a:br>
            <a:r>
              <a:rPr lang="fr"/>
              <a:t/>
            </a:r>
            <a:br>
              <a:rPr lang="fr"/>
            </a:br>
            <a:r>
              <a:rPr lang="fr"/>
              <a:t/>
            </a:r>
            <a:br>
              <a:rPr lang="fr"/>
            </a:br>
            <a:endParaRPr/>
          </a:p>
          <a:p>
            <a:pPr marL="0" lvl="0" indent="0" algn="l" rtl="0">
              <a:spcBef>
                <a:spcPts val="0"/>
              </a:spcBef>
              <a:spcAft>
                <a:spcPts val="0"/>
              </a:spcAft>
              <a:buNone/>
            </a:pPr>
            <a:r>
              <a:rPr lang="fr"/>
              <a:t/>
            </a:r>
            <a:br>
              <a:rPr lang="fr"/>
            </a:b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2"/>
          <p:cNvSpPr txBox="1"/>
          <p:nvPr/>
        </p:nvSpPr>
        <p:spPr>
          <a:xfrm>
            <a:off x="118200" y="1375025"/>
            <a:ext cx="3447900" cy="11967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
              <a:t>L’écran se relève et zoom vers la lumière</a:t>
            </a:r>
            <a:endParaRPr/>
          </a:p>
          <a:p>
            <a:pPr marL="457200" lvl="0" indent="-317500" algn="l" rtl="0">
              <a:spcBef>
                <a:spcPts val="0"/>
              </a:spcBef>
              <a:spcAft>
                <a:spcPts val="0"/>
              </a:spcAft>
              <a:buSzPts val="1400"/>
              <a:buChar char="●"/>
            </a:pPr>
            <a:r>
              <a:rPr lang="fr"/>
              <a:t>Comme pour la stèle, on retrouve la moitié de l’écran avec le carnet d’Alaïa et une zone à droite qui s’illumine au rythme du code</a:t>
            </a:r>
            <a:endParaRPr/>
          </a:p>
        </p:txBody>
      </p:sp>
      <p:sp>
        <p:nvSpPr>
          <p:cNvPr id="287" name="Google Shape;287;p42"/>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3600"/>
              <a:t>Graphisme “Feuillage et lumière”</a:t>
            </a:r>
            <a:endParaRPr sz="3600"/>
          </a:p>
        </p:txBody>
      </p:sp>
      <p:pic>
        <p:nvPicPr>
          <p:cNvPr id="288" name="Google Shape;288;p42"/>
          <p:cNvPicPr preferRelativeResize="0"/>
          <p:nvPr/>
        </p:nvPicPr>
        <p:blipFill>
          <a:blip r:embed="rId3">
            <a:alphaModFix/>
          </a:blip>
          <a:stretch>
            <a:fillRect/>
          </a:stretch>
        </p:blipFill>
        <p:spPr>
          <a:xfrm>
            <a:off x="3791403" y="1248755"/>
            <a:ext cx="5040901" cy="3701699"/>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6"/>
          <p:cNvSpPr txBox="1">
            <a:spLocks noGrp="1"/>
          </p:cNvSpPr>
          <p:nvPr>
            <p:ph type="ctrTitle" idx="4294967295"/>
          </p:nvPr>
        </p:nvSpPr>
        <p:spPr>
          <a:xfrm>
            <a:off x="311700" y="-2197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Général</a:t>
            </a:r>
            <a:endParaRPr/>
          </a:p>
        </p:txBody>
      </p:sp>
      <p:sp>
        <p:nvSpPr>
          <p:cNvPr id="120" name="Google Shape;120;p16"/>
          <p:cNvSpPr txBox="1"/>
          <p:nvPr/>
        </p:nvSpPr>
        <p:spPr>
          <a:xfrm>
            <a:off x="483625" y="747325"/>
            <a:ext cx="7022700" cy="41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u="sng"/>
              <a:t>Graphismes</a:t>
            </a:r>
            <a:endParaRPr u="sng"/>
          </a:p>
          <a:p>
            <a:pPr marL="0" lvl="0" indent="0" algn="l" rtl="0">
              <a:spcBef>
                <a:spcPts val="0"/>
              </a:spcBef>
              <a:spcAft>
                <a:spcPts val="0"/>
              </a:spcAft>
              <a:buNone/>
            </a:pPr>
            <a:endParaRPr/>
          </a:p>
          <a:p>
            <a:pPr marL="0" lvl="0" indent="0" algn="l" rtl="0">
              <a:spcBef>
                <a:spcPts val="0"/>
              </a:spcBef>
              <a:spcAft>
                <a:spcPts val="0"/>
              </a:spcAft>
              <a:buNone/>
            </a:pPr>
            <a:r>
              <a:rPr lang="fr"/>
              <a:t>Personnages : leur taille en hauteur est 1/6ème ou 1/7ème de l’écran par défaut</a:t>
            </a:r>
            <a:endParaRPr/>
          </a:p>
          <a:p>
            <a:pPr marL="0" lvl="0" indent="0" algn="l" rtl="0">
              <a:spcBef>
                <a:spcPts val="0"/>
              </a:spcBef>
              <a:spcAft>
                <a:spcPts val="0"/>
              </a:spcAft>
              <a:buNone/>
            </a:pPr>
            <a:endParaRPr/>
          </a:p>
          <a:p>
            <a:pPr marL="0" lvl="0" indent="0" algn="l" rtl="0">
              <a:spcBef>
                <a:spcPts val="0"/>
              </a:spcBef>
              <a:spcAft>
                <a:spcPts val="0"/>
              </a:spcAft>
              <a:buNone/>
            </a:pPr>
            <a:r>
              <a:rPr lang="fr">
                <a:solidFill>
                  <a:srgbClr val="FF0000"/>
                </a:solidFill>
              </a:rPr>
              <a:t>Question </a:t>
            </a:r>
            <a:r>
              <a:rPr lang="fr"/>
              <a:t>: déplacement sur une ligne avec quelques niveaux de profondeur (Machinarium) ou quadridirectionnel (Pokemon) </a:t>
            </a:r>
            <a:br>
              <a:rPr lang="fr"/>
            </a:br>
            <a:endParaRPr/>
          </a:p>
          <a:p>
            <a:pPr marL="0" lvl="0" indent="0" algn="l" rtl="0">
              <a:spcBef>
                <a:spcPts val="0"/>
              </a:spcBef>
              <a:spcAft>
                <a:spcPts val="0"/>
              </a:spcAft>
              <a:buNone/>
            </a:pPr>
            <a:r>
              <a:rPr lang="fr"/>
              <a:t>Lorsque la transition entre différent tableau n’est pas précisée, il s’agit d’un fondu au noir</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3"/>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4800"/>
              <a:t>Niveau 1.2 “Village”</a:t>
            </a:r>
            <a:endParaRPr sz="4800"/>
          </a:p>
        </p:txBody>
      </p:sp>
      <p:sp>
        <p:nvSpPr>
          <p:cNvPr id="294" name="Google Shape;294;p43"/>
          <p:cNvSpPr txBox="1"/>
          <p:nvPr/>
        </p:nvSpPr>
        <p:spPr>
          <a:xfrm>
            <a:off x="463300" y="1248750"/>
            <a:ext cx="7022700" cy="381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 codage Morse</a:t>
            </a:r>
            <a:endParaRPr/>
          </a:p>
          <a:p>
            <a:pPr marL="0" lvl="0" indent="0" algn="l" rtl="0">
              <a:spcBef>
                <a:spcPts val="0"/>
              </a:spcBef>
              <a:spcAft>
                <a:spcPts val="0"/>
              </a:spcAft>
              <a:buNone/>
            </a:pPr>
            <a:endParaRPr/>
          </a:p>
          <a:p>
            <a:pPr marL="0" lvl="0" indent="0" algn="l" rtl="0">
              <a:spcBef>
                <a:spcPts val="0"/>
              </a:spcBef>
              <a:spcAft>
                <a:spcPts val="0"/>
              </a:spcAft>
              <a:buNone/>
            </a:pPr>
            <a:r>
              <a:rPr lang="fr"/>
              <a:t>Une fois le morse correctement retranscrit dans le carnet, Alaïa exprime qu’elle n’a pas le temps de le déchiffrer maintenant et qu’elle doit retourner soigner les villageois. </a:t>
            </a:r>
            <a:br>
              <a:rPr lang="fr"/>
            </a:br>
            <a:r>
              <a:rPr lang="fr"/>
              <a:t/>
            </a:r>
            <a:br>
              <a:rPr lang="fr"/>
            </a:br>
            <a:r>
              <a:rPr lang="fr"/>
              <a:t>Fondu de l’écran et on se retrouve à l’entrée du village. On explique qu’on a le nécessaire pour sauver les gens et on peut rentrer dans l’enceinte. </a:t>
            </a:r>
            <a:br>
              <a:rPr lang="fr"/>
            </a:br>
            <a:r>
              <a:rPr lang="fr"/>
              <a:t/>
            </a:r>
            <a:br>
              <a:rPr lang="fr"/>
            </a:br>
            <a:r>
              <a:rPr lang="fr"/>
              <a:t>*soigner les gens*</a:t>
            </a:r>
            <a:br>
              <a:rPr lang="fr"/>
            </a:br>
            <a:r>
              <a:rPr lang="fr"/>
              <a:t/>
            </a:r>
            <a:br>
              <a:rPr lang="fr"/>
            </a:br>
            <a:r>
              <a:rPr lang="fr"/>
              <a:t>Indication qu’on peut décoder le message. On le fait. </a:t>
            </a:r>
            <a:br>
              <a:rPr lang="fr"/>
            </a:br>
            <a:r>
              <a:rPr lang="fr"/>
              <a:t/>
            </a:r>
            <a:br>
              <a:rPr lang="fr"/>
            </a:br>
            <a:r>
              <a:rPr lang="fr"/>
              <a:t>On nous refuse l’accès à la sortie  du village car ils ont appris qu’on était allé dans la forêt jugé hantée et ils jugent cela trop dangereux. Il y a des bruits et des lumières étranges, ils en ont peur. </a:t>
            </a:r>
            <a:br>
              <a:rPr lang="fr"/>
            </a:br>
            <a:r>
              <a:rPr lang="fr"/>
              <a:t/>
            </a:r>
            <a:br>
              <a:rPr lang="fr"/>
            </a:br>
            <a:r>
              <a:rPr lang="fr"/>
              <a:t>Alaïa va alors leur expliquer le fonctionnement du morse pour qu’ils comprennent que la forêt n’est pas hantée.</a:t>
            </a:r>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44"/>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sz="3600"/>
              <a:t>Enigme B Codage/Décodage Morse</a:t>
            </a:r>
            <a:endParaRPr sz="3600"/>
          </a:p>
        </p:txBody>
      </p:sp>
      <p:sp>
        <p:nvSpPr>
          <p:cNvPr id="300" name="Google Shape;300;p44"/>
          <p:cNvSpPr txBox="1"/>
          <p:nvPr/>
        </p:nvSpPr>
        <p:spPr>
          <a:xfrm>
            <a:off x="463300" y="1574225"/>
            <a:ext cx="7022700" cy="343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Le garde laisse passer Alaïa </a:t>
            </a:r>
            <a:endParaRPr/>
          </a:p>
          <a:p>
            <a:pPr marL="0" lvl="0" indent="0" algn="l" rtl="0">
              <a:spcBef>
                <a:spcPts val="0"/>
              </a:spcBef>
              <a:spcAft>
                <a:spcPts val="0"/>
              </a:spcAft>
              <a:buNone/>
            </a:pPr>
            <a:r>
              <a:rPr lang="fr"/>
              <a:t>Le garde la conduit au reste du village, elle sauve l’enfant</a:t>
            </a:r>
            <a:endParaRPr/>
          </a:p>
          <a:p>
            <a:pPr marL="0" lvl="0" indent="0" algn="l" rtl="0">
              <a:spcBef>
                <a:spcPts val="0"/>
              </a:spcBef>
              <a:spcAft>
                <a:spcPts val="0"/>
              </a:spcAft>
              <a:buNone/>
            </a:pPr>
            <a:endParaRPr/>
          </a:p>
          <a:p>
            <a:pPr marL="0" lvl="0" indent="0" algn="l" rtl="0">
              <a:spcBef>
                <a:spcPts val="0"/>
              </a:spcBef>
              <a:spcAft>
                <a:spcPts val="0"/>
              </a:spcAft>
              <a:buNone/>
            </a:pPr>
            <a:r>
              <a:rPr lang="fr"/>
              <a:t>Elle explique au village comment coder en morse. </a:t>
            </a:r>
            <a:br>
              <a:rPr lang="fr"/>
            </a:br>
            <a:r>
              <a:rPr lang="fr"/>
              <a:t/>
            </a:r>
            <a:br>
              <a:rPr lang="fr"/>
            </a:br>
            <a:r>
              <a:rPr lang="fr"/>
              <a:t>Elle demande son prénom à la mère de l’enfant et l’écrit en morse (petits et longs traits) sur le sol.</a:t>
            </a:r>
            <a:br>
              <a:rPr lang="fr"/>
            </a:br>
            <a:r>
              <a:rPr lang="fr"/>
              <a:t/>
            </a:r>
            <a:br>
              <a:rPr lang="fr"/>
            </a:br>
            <a:r>
              <a:rPr lang="fr"/>
              <a:t>On passe en vision sur le sol. On prend le bâton du garde et on trace avec dans la poussière les différents traits pour le prénom. On utilise les mêmes mécaniques que pour noter le signal de la forêt. </a:t>
            </a:r>
            <a:endParaRPr/>
          </a:p>
          <a:p>
            <a:pPr marL="0" lvl="0" indent="0" algn="l" rtl="0">
              <a:spcBef>
                <a:spcPts val="0"/>
              </a:spcBef>
              <a:spcAft>
                <a:spcPts val="0"/>
              </a:spcAft>
              <a:buNone/>
            </a:pPr>
            <a:endParaRPr/>
          </a:p>
          <a:p>
            <a:pPr marL="0" lvl="0" indent="0" algn="l" rtl="0">
              <a:spcBef>
                <a:spcPts val="0"/>
              </a:spcBef>
              <a:spcAft>
                <a:spcPts val="0"/>
              </a:spcAft>
              <a:buNone/>
            </a:pPr>
            <a:r>
              <a:rPr lang="fr"/>
              <a:t>Le garde la remercie et la laisse passer.</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5"/>
          <p:cNvSpPr txBox="1">
            <a:spLocks noGrp="1"/>
          </p:cNvSpPr>
          <p:nvPr>
            <p:ph type="title" idx="4294967295"/>
          </p:nvPr>
        </p:nvSpPr>
        <p:spPr>
          <a:xfrm>
            <a:off x="729450" y="1318650"/>
            <a:ext cx="7688700" cy="5352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Références</a:t>
            </a:r>
            <a:endParaRPr/>
          </a:p>
        </p:txBody>
      </p:sp>
      <p:sp>
        <p:nvSpPr>
          <p:cNvPr id="306" name="Google Shape;306;p45"/>
          <p:cNvSpPr txBox="1">
            <a:spLocks noGrp="1"/>
          </p:cNvSpPr>
          <p:nvPr>
            <p:ph type="body" idx="4294967295"/>
          </p:nvPr>
        </p:nvSpPr>
        <p:spPr>
          <a:xfrm>
            <a:off x="729450" y="2078875"/>
            <a:ext cx="7688700" cy="2261100"/>
          </a:xfrm>
          <a:prstGeom prst="rect">
            <a:avLst/>
          </a:prstGeom>
        </p:spPr>
        <p:txBody>
          <a:bodyPr spcFirstLastPara="1" wrap="square" lIns="68575" tIns="34275" rIns="68575" bIns="34275" anchor="t" anchorCtr="0">
            <a:noAutofit/>
          </a:bodyPr>
          <a:lstStyle/>
          <a:p>
            <a:pPr marL="457200" lvl="0" indent="-323850" algn="l" rtl="0">
              <a:spcBef>
                <a:spcPts val="800"/>
              </a:spcBef>
              <a:spcAft>
                <a:spcPts val="0"/>
              </a:spcAft>
              <a:buSzPts val="1500"/>
              <a:buChar char="•"/>
            </a:pPr>
            <a:r>
              <a:rPr lang="fr"/>
              <a:t>[1] Les bois perdus : A link to the past </a:t>
            </a:r>
            <a:endParaRPr/>
          </a:p>
        </p:txBody>
      </p:sp>
      <p:pic>
        <p:nvPicPr>
          <p:cNvPr id="307" name="Google Shape;307;p45"/>
          <p:cNvPicPr preferRelativeResize="0"/>
          <p:nvPr/>
        </p:nvPicPr>
        <p:blipFill>
          <a:blip r:embed="rId3">
            <a:alphaModFix/>
          </a:blip>
          <a:stretch>
            <a:fillRect/>
          </a:stretch>
        </p:blipFill>
        <p:spPr>
          <a:xfrm>
            <a:off x="4572000" y="843550"/>
            <a:ext cx="1274075" cy="955550"/>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7"/>
          <p:cNvSpPr txBox="1">
            <a:spLocks noGrp="1"/>
          </p:cNvSpPr>
          <p:nvPr>
            <p:ph type="ctrTitle" idx="4294967295"/>
          </p:nvPr>
        </p:nvSpPr>
        <p:spPr>
          <a:xfrm>
            <a:off x="311700" y="-2197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Général</a:t>
            </a:r>
            <a:endParaRPr/>
          </a:p>
        </p:txBody>
      </p:sp>
      <p:sp>
        <p:nvSpPr>
          <p:cNvPr id="126" name="Google Shape;126;p17"/>
          <p:cNvSpPr txBox="1"/>
          <p:nvPr/>
        </p:nvSpPr>
        <p:spPr>
          <a:xfrm>
            <a:off x="483625" y="747325"/>
            <a:ext cx="7022700" cy="41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u="sng"/>
              <a:t>Enigmes</a:t>
            </a:r>
            <a:endParaRPr u="sng"/>
          </a:p>
          <a:p>
            <a:pPr marL="0" lvl="0" indent="0" algn="l" rtl="0">
              <a:spcBef>
                <a:spcPts val="0"/>
              </a:spcBef>
              <a:spcAft>
                <a:spcPts val="0"/>
              </a:spcAft>
              <a:buNone/>
            </a:pPr>
            <a:endParaRPr u="sng"/>
          </a:p>
          <a:p>
            <a:pPr marL="0" lvl="0" indent="0" algn="l" rtl="0">
              <a:spcBef>
                <a:spcPts val="0"/>
              </a:spcBef>
              <a:spcAft>
                <a:spcPts val="0"/>
              </a:spcAft>
              <a:buNone/>
            </a:pPr>
            <a:endParaRPr/>
          </a:p>
          <a:p>
            <a:pPr marL="0" lvl="0" indent="0" algn="l" rtl="0">
              <a:spcBef>
                <a:spcPts val="0"/>
              </a:spcBef>
              <a:spcAft>
                <a:spcPts val="0"/>
              </a:spcAft>
              <a:buNone/>
            </a:pPr>
            <a:r>
              <a:rPr lang="fr">
                <a:solidFill>
                  <a:schemeClr val="dk1"/>
                </a:solidFill>
              </a:rPr>
              <a:t>Pour les énigmes, un petit cahier est sorti à chaque fois sur lequel les réflexions peuvent être mises à l’écrit (à la place d’avoir une feuille à côté IRL). Ce dernier est sorti automatiquement quand il est nécessaire pour une énigme.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fr">
                <a:solidFill>
                  <a:schemeClr val="dk1"/>
                </a:solidFill>
              </a:rPr>
              <a:t>Une fois une énigme terminée dans la trame principale, elle ne se refait pas sur place. En revanche elle sera accessible au village. On pourra alors ajouter des énigmes plus dures que celles rencontrées dans l’histoire pour  ceux qui voudraient s’y essayer, et ajouter des succès.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fr">
                <a:solidFill>
                  <a:schemeClr val="dk1"/>
                </a:solidFill>
              </a:rPr>
              <a:t>Il y aura une personne au village, un “vieux fou”, très interessé par les télécoms, chez qui on logera, et dès qu’on reviendra d’une 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8"/>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Introduction</a:t>
            </a:r>
            <a:endParaRPr/>
          </a:p>
        </p:txBody>
      </p:sp>
      <p:sp>
        <p:nvSpPr>
          <p:cNvPr id="132" name="Google Shape;132;p18"/>
          <p:cNvSpPr txBox="1"/>
          <p:nvPr/>
        </p:nvSpPr>
        <p:spPr>
          <a:xfrm>
            <a:off x="463300" y="1621525"/>
            <a:ext cx="7022700" cy="257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Non détaillée ici, il y aura sûrement une partie introductive sur le monde, Alaïa, le galaëctisme,... </a:t>
            </a:r>
            <a:br>
              <a:rPr lang="fr"/>
            </a:br>
            <a:r>
              <a:rPr lang="fr"/>
              <a:t>Le joueur n’aura pas d’actions à faire.</a:t>
            </a:r>
            <a:endParaRPr/>
          </a:p>
          <a:p>
            <a:pPr marL="0" lvl="0" indent="0" algn="l" rtl="0">
              <a:spcBef>
                <a:spcPts val="0"/>
              </a:spcBef>
              <a:spcAft>
                <a:spcPts val="0"/>
              </a:spcAft>
              <a:buNone/>
            </a:pPr>
            <a:endParaRPr/>
          </a:p>
          <a:p>
            <a:pPr marL="0" lvl="0" indent="0" algn="l" rtl="0">
              <a:spcBef>
                <a:spcPts val="0"/>
              </a:spcBef>
              <a:spcAft>
                <a:spcPts val="0"/>
              </a:spcAft>
              <a:buNone/>
            </a:pPr>
            <a:r>
              <a:rPr lang="fr"/>
              <a:t>Dans l’idée : 3-4 planches avec de la musique et du texte pour présenter l’univers</a:t>
            </a:r>
            <a:endParaRPr/>
          </a:p>
          <a:p>
            <a:pPr marL="0" lvl="0" indent="0" algn="l" rtl="0">
              <a:spcBef>
                <a:spcPts val="0"/>
              </a:spcBef>
              <a:spcAft>
                <a:spcPts val="0"/>
              </a:spcAft>
              <a:buNone/>
            </a:pPr>
            <a:endParaRPr/>
          </a:p>
          <a:p>
            <a:pPr marL="0" lvl="0" indent="0" algn="l" rtl="0">
              <a:spcBef>
                <a:spcPts val="0"/>
              </a:spcBef>
              <a:spcAft>
                <a:spcPts val="0"/>
              </a:spcAft>
              <a:buNone/>
            </a:pPr>
            <a:r>
              <a:rPr lang="fr"/>
              <a:t>Dans le style de l’intro de certains Zelda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9"/>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Niveau 0.0 “Colline”</a:t>
            </a:r>
            <a:endParaRPr/>
          </a:p>
        </p:txBody>
      </p:sp>
      <p:sp>
        <p:nvSpPr>
          <p:cNvPr id="138" name="Google Shape;138;p19"/>
          <p:cNvSpPr txBox="1"/>
          <p:nvPr/>
        </p:nvSpPr>
        <p:spPr>
          <a:xfrm>
            <a:off x="463300" y="1621525"/>
            <a:ext cx="7022700" cy="248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  présentation de l’ambiance, de la musique et des graphismes +  principe déplacement</a:t>
            </a:r>
            <a:br>
              <a:rPr lang="fr"/>
            </a:br>
            <a:r>
              <a:rPr lang="fr"/>
              <a:t/>
            </a:r>
            <a:br>
              <a:rPr lang="fr"/>
            </a:br>
            <a:r>
              <a:rPr lang="fr"/>
              <a:t>Alaïa et son frère montent une colline. Au fur et à mesure qu’ils s’approchent du sommet, le point de vue sur la vallée derrière est révélée : champs, village et grande forêt. </a:t>
            </a:r>
            <a:r>
              <a:rPr lang="fr">
                <a:solidFill>
                  <a:srgbClr val="00FF00"/>
                </a:solidFill>
              </a:rPr>
              <a:t>Voir dossier “Dialogue” sur le drive.</a:t>
            </a:r>
            <a:endParaRPr>
              <a:solidFill>
                <a:srgbClr val="00FF00"/>
              </a:solidFill>
            </a:endParaRPr>
          </a:p>
          <a:p>
            <a:pPr marL="0" lvl="0" indent="0" algn="l" rtl="0">
              <a:spcBef>
                <a:spcPts val="0"/>
              </a:spcBef>
              <a:spcAft>
                <a:spcPts val="0"/>
              </a:spcAft>
              <a:buNone/>
            </a:pPr>
            <a:r>
              <a:rPr lang="fr">
                <a:solidFill>
                  <a:srgbClr val="FF0000"/>
                </a:solidFill>
              </a:rPr>
              <a:t>Penser à comment vont être fait les dialogues (bulles, se passent en cliquant ou avec un un time-out)</a:t>
            </a:r>
            <a:endParaRPr>
              <a:solidFill>
                <a:srgbClr val="FF0000"/>
              </a:solidFill>
            </a:endParaRPr>
          </a:p>
          <a:p>
            <a:pPr marL="0" lvl="0" indent="0" algn="l" rtl="0">
              <a:spcBef>
                <a:spcPts val="0"/>
              </a:spcBef>
              <a:spcAft>
                <a:spcPts val="0"/>
              </a:spcAft>
              <a:buNone/>
            </a:pPr>
            <a:r>
              <a:rPr lang="fr">
                <a:solidFill>
                  <a:srgbClr val="00FF00"/>
                </a:solidFill>
              </a:rPr>
              <a:t>Dans les dialogues, il y a certaines actions scriptées (comme le frère qui s’éloigne, puis qui revient après avoir entendu un bruit)</a:t>
            </a:r>
            <a:endParaRPr>
              <a:solidFill>
                <a:srgbClr val="00FF00"/>
              </a:solidFill>
            </a:endParaRPr>
          </a:p>
          <a:p>
            <a:pPr marL="0" lvl="0" indent="0" algn="l" rtl="0">
              <a:spcBef>
                <a:spcPts val="0"/>
              </a:spcBef>
              <a:spcAft>
                <a:spcPts val="0"/>
              </a:spcAft>
              <a:buNone/>
            </a:pPr>
            <a:endParaRPr/>
          </a:p>
          <a:p>
            <a:pPr marL="0" lvl="0" indent="0" algn="l" rtl="0">
              <a:spcBef>
                <a:spcPts val="0"/>
              </a:spcBef>
              <a:spcAft>
                <a:spcPts val="0"/>
              </a:spcAft>
              <a:buNone/>
            </a:pPr>
            <a:r>
              <a:rPr lang="fr"/>
              <a:t>Le joueur apprend le déplacement du jeu. La seule étape ici est d’aller en haut de la colline, le joueur passera ensuite derrière et il y aura un changement de tableau. </a:t>
            </a:r>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0"/>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Graphisme “Colline”</a:t>
            </a:r>
            <a:endParaRPr/>
          </a:p>
        </p:txBody>
      </p:sp>
      <p:sp>
        <p:nvSpPr>
          <p:cNvPr id="144" name="Google Shape;144;p20"/>
          <p:cNvSpPr txBox="1"/>
          <p:nvPr/>
        </p:nvSpPr>
        <p:spPr>
          <a:xfrm>
            <a:off x="463300" y="1621525"/>
            <a:ext cx="7022700" cy="28413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fr"/>
              <a:t>Colline herbeuse avec quelques rochers </a:t>
            </a:r>
            <a:endParaRPr/>
          </a:p>
          <a:p>
            <a:pPr marL="457200" lvl="0" indent="-317500" algn="l" rtl="0">
              <a:spcBef>
                <a:spcPts val="0"/>
              </a:spcBef>
              <a:spcAft>
                <a:spcPts val="0"/>
              </a:spcAft>
              <a:buSzPts val="1400"/>
              <a:buChar char="●"/>
            </a:pPr>
            <a:r>
              <a:rPr lang="fr"/>
              <a:t>Les personnages suivent un sentier de terre qui monte jusqu’au haut de la colline</a:t>
            </a:r>
            <a:endParaRPr/>
          </a:p>
          <a:p>
            <a:pPr marL="457200" lvl="0" indent="-317500" algn="l" rtl="0">
              <a:spcBef>
                <a:spcPts val="0"/>
              </a:spcBef>
              <a:spcAft>
                <a:spcPts val="0"/>
              </a:spcAft>
              <a:buSzPts val="1400"/>
              <a:buChar char="●"/>
            </a:pPr>
            <a:r>
              <a:rPr lang="fr"/>
              <a:t>Le paysage se révélant derrière la colline comprend des champs, une grande forêt et un petit village, le tout encadré par des montagnes</a:t>
            </a:r>
            <a:endParaRPr/>
          </a:p>
          <a:p>
            <a:pPr marL="457200" lvl="0" indent="-317500" algn="l" rtl="0">
              <a:spcBef>
                <a:spcPts val="0"/>
              </a:spcBef>
              <a:spcAft>
                <a:spcPts val="0"/>
              </a:spcAft>
              <a:buSzPts val="1400"/>
              <a:buChar char="●"/>
            </a:pPr>
            <a:r>
              <a:rPr lang="fr"/>
              <a:t>Il y a des champs de blés et des prés ou des vaches sont en train de paître</a:t>
            </a:r>
            <a:endParaRPr/>
          </a:p>
          <a:p>
            <a:pPr marL="457200" lvl="0" indent="-317500" algn="l" rtl="0">
              <a:spcBef>
                <a:spcPts val="0"/>
              </a:spcBef>
              <a:spcAft>
                <a:spcPts val="0"/>
              </a:spcAft>
              <a:buSzPts val="1400"/>
              <a:buChar char="●"/>
            </a:pPr>
            <a:r>
              <a:rPr lang="fr"/>
              <a:t>La forêt est très dense et la limite entre les champs et le bois est abrupte, elle apparaît comme impénétrable</a:t>
            </a:r>
            <a:endParaRPr/>
          </a:p>
          <a:p>
            <a:pPr marL="457200" lvl="0" indent="-317500" algn="l" rtl="0">
              <a:spcBef>
                <a:spcPts val="0"/>
              </a:spcBef>
              <a:spcAft>
                <a:spcPts val="0"/>
              </a:spcAft>
              <a:buSzPts val="1400"/>
              <a:buChar char="●"/>
            </a:pPr>
            <a:r>
              <a:rPr lang="fr"/>
              <a:t>Les montagnes sont relativement basses et gardent la vallée dans une enclave. On discerne un volcan depuis longtemps éteint</a:t>
            </a:r>
            <a:endParaRPr/>
          </a:p>
          <a:p>
            <a:pPr marL="457200" lvl="0" indent="-317500" algn="l" rtl="0">
              <a:spcBef>
                <a:spcPts val="0"/>
              </a:spcBef>
              <a:spcAft>
                <a:spcPts val="0"/>
              </a:spcAft>
              <a:buSzPts val="1400"/>
              <a:buChar char="●"/>
            </a:pPr>
            <a:r>
              <a:rPr lang="fr"/>
              <a:t>Le village est peu étendu, il y a une quinzaine de bâtiments. De là où on est il est difficile de bien discerner. Il semble y avoir un grand bâtiment principal. Il est entouré par une enceinte en bois.</a:t>
            </a: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idx="4294967295"/>
          </p:nvPr>
        </p:nvSpPr>
        <p:spPr>
          <a:xfrm>
            <a:off x="311700" y="390150"/>
            <a:ext cx="8520600" cy="9714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Graphisme “Colline”</a:t>
            </a:r>
            <a:endParaRPr/>
          </a:p>
          <a:p>
            <a:pPr marL="0" lvl="0" indent="0" algn="l" rtl="0">
              <a:spcBef>
                <a:spcPts val="0"/>
              </a:spcBef>
              <a:spcAft>
                <a:spcPts val="0"/>
              </a:spcAft>
              <a:buNone/>
            </a:pPr>
            <a:endParaRPr/>
          </a:p>
        </p:txBody>
      </p:sp>
      <p:pic>
        <p:nvPicPr>
          <p:cNvPr id="150" name="Google Shape;150;p21"/>
          <p:cNvPicPr preferRelativeResize="0"/>
          <p:nvPr/>
        </p:nvPicPr>
        <p:blipFill>
          <a:blip r:embed="rId3">
            <a:alphaModFix/>
          </a:blip>
          <a:stretch>
            <a:fillRect/>
          </a:stretch>
        </p:blipFill>
        <p:spPr>
          <a:xfrm>
            <a:off x="3967051" y="696189"/>
            <a:ext cx="4865249" cy="3536086"/>
          </a:xfrm>
          <a:prstGeom prst="rect">
            <a:avLst/>
          </a:prstGeom>
          <a:noFill/>
          <a:ln w="228600" cap="flat" cmpd="sng">
            <a:solidFill>
              <a:schemeClr val="dk2"/>
            </a:solidFill>
            <a:prstDash val="solid"/>
            <a:round/>
            <a:headEnd type="none" w="sm" len="sm"/>
            <a:tailEnd type="none" w="sm" len="sm"/>
          </a:ln>
        </p:spPr>
      </p:pic>
      <p:sp>
        <p:nvSpPr>
          <p:cNvPr id="151" name="Google Shape;151;p21"/>
          <p:cNvSpPr txBox="1"/>
          <p:nvPr/>
        </p:nvSpPr>
        <p:spPr>
          <a:xfrm>
            <a:off x="230350" y="1312300"/>
            <a:ext cx="3023700" cy="29199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Palatino Linotype"/>
              <a:buChar char="●"/>
            </a:pPr>
            <a:r>
              <a:rPr lang="fr">
                <a:latin typeface="Palatino Linotype"/>
                <a:ea typeface="Palatino Linotype"/>
                <a:cs typeface="Palatino Linotype"/>
                <a:sym typeface="Palatino Linotype"/>
              </a:rPr>
              <a:t>En couleur, la zone clicable</a:t>
            </a:r>
            <a:endParaRPr>
              <a:latin typeface="Palatino Linotype"/>
              <a:ea typeface="Palatino Linotype"/>
              <a:cs typeface="Palatino Linotype"/>
              <a:sym typeface="Palatino Linotype"/>
            </a:endParaRPr>
          </a:p>
          <a:p>
            <a:pPr marL="457200" lvl="0" indent="0" algn="l" rtl="0">
              <a:spcBef>
                <a:spcPts val="0"/>
              </a:spcBef>
              <a:spcAft>
                <a:spcPts val="0"/>
              </a:spcAft>
              <a:buNone/>
            </a:pPr>
            <a:endParaRPr>
              <a:latin typeface="Palatino Linotype"/>
              <a:ea typeface="Palatino Linotype"/>
              <a:cs typeface="Palatino Linotype"/>
              <a:sym typeface="Palatino Linotype"/>
            </a:endParaRPr>
          </a:p>
          <a:p>
            <a:pPr marL="457200" lvl="0" indent="0" algn="l" rtl="0">
              <a:spcBef>
                <a:spcPts val="0"/>
              </a:spcBef>
              <a:spcAft>
                <a:spcPts val="0"/>
              </a:spcAft>
              <a:buNone/>
            </a:pPr>
            <a:endParaRPr>
              <a:latin typeface="Palatino Linotype"/>
              <a:ea typeface="Palatino Linotype"/>
              <a:cs typeface="Palatino Linotype"/>
              <a:sym typeface="Palatino Linotype"/>
            </a:endParaRPr>
          </a:p>
          <a:p>
            <a:pPr marL="457200" lvl="0" indent="0" algn="l" rtl="0">
              <a:spcBef>
                <a:spcPts val="0"/>
              </a:spcBef>
              <a:spcAft>
                <a:spcPts val="0"/>
              </a:spcAft>
              <a:buNone/>
            </a:pPr>
            <a:r>
              <a:rPr lang="fr">
                <a:latin typeface="Palatino Linotype"/>
                <a:ea typeface="Palatino Linotype"/>
                <a:cs typeface="Palatino Linotype"/>
                <a:sym typeface="Palatino Linotype"/>
              </a:rPr>
              <a:t> </a:t>
            </a:r>
            <a:endParaRPr>
              <a:latin typeface="Palatino Linotype"/>
              <a:ea typeface="Palatino Linotype"/>
              <a:cs typeface="Palatino Linotype"/>
              <a:sym typeface="Palatino Linotype"/>
            </a:endParaRPr>
          </a:p>
          <a:p>
            <a:pPr marL="457200" lvl="0" indent="-317500" algn="l" rtl="0">
              <a:spcBef>
                <a:spcPts val="0"/>
              </a:spcBef>
              <a:spcAft>
                <a:spcPts val="0"/>
              </a:spcAft>
              <a:buSzPts val="1400"/>
              <a:buFont typeface="Palatino Linotype"/>
              <a:buChar char="●"/>
            </a:pPr>
            <a:r>
              <a:rPr lang="fr">
                <a:latin typeface="Palatino Linotype"/>
                <a:ea typeface="Palatino Linotype"/>
                <a:cs typeface="Palatino Linotype"/>
                <a:sym typeface="Palatino Linotype"/>
              </a:rPr>
              <a:t>En vert, la zone qui trigger le tableau suivant</a:t>
            </a:r>
            <a:endParaRPr>
              <a:latin typeface="Palatino Linotype"/>
              <a:ea typeface="Palatino Linotype"/>
              <a:cs typeface="Palatino Linotype"/>
              <a:sym typeface="Palatino Linotype"/>
            </a:endParaRPr>
          </a:p>
          <a:p>
            <a:pPr marL="457200" lvl="0" indent="0" algn="l" rtl="0">
              <a:spcBef>
                <a:spcPts val="0"/>
              </a:spcBef>
              <a:spcAft>
                <a:spcPts val="0"/>
              </a:spcAft>
              <a:buNone/>
            </a:pPr>
            <a:endParaRPr>
              <a:latin typeface="Palatino Linotype"/>
              <a:ea typeface="Palatino Linotype"/>
              <a:cs typeface="Palatino Linotype"/>
              <a:sym typeface="Palatino Linotype"/>
            </a:endParaRPr>
          </a:p>
          <a:p>
            <a:pPr marL="457200" lvl="0" indent="0" algn="l" rtl="0">
              <a:spcBef>
                <a:spcPts val="0"/>
              </a:spcBef>
              <a:spcAft>
                <a:spcPts val="0"/>
              </a:spcAft>
              <a:buNone/>
            </a:pPr>
            <a:r>
              <a:rPr lang="fr">
                <a:latin typeface="Palatino Linotype"/>
                <a:ea typeface="Palatino Linotype"/>
                <a:cs typeface="Palatino Linotype"/>
                <a:sym typeface="Palatino Linotype"/>
              </a:rPr>
              <a:t> </a:t>
            </a:r>
            <a:endParaRPr>
              <a:latin typeface="Palatino Linotype"/>
              <a:ea typeface="Palatino Linotype"/>
              <a:cs typeface="Palatino Linotype"/>
              <a:sym typeface="Palatino Linotype"/>
            </a:endParaRPr>
          </a:p>
          <a:p>
            <a:pPr marL="457200" lvl="0" indent="0" algn="l" rtl="0">
              <a:spcBef>
                <a:spcPts val="0"/>
              </a:spcBef>
              <a:spcAft>
                <a:spcPts val="0"/>
              </a:spcAft>
              <a:buNone/>
            </a:pPr>
            <a:endParaRPr>
              <a:latin typeface="Palatino Linotype"/>
              <a:ea typeface="Palatino Linotype"/>
              <a:cs typeface="Palatino Linotype"/>
              <a:sym typeface="Palatino Linotype"/>
            </a:endParaRPr>
          </a:p>
          <a:p>
            <a:pPr marL="457200" lvl="0" indent="-317500" algn="l" rtl="0">
              <a:spcBef>
                <a:spcPts val="0"/>
              </a:spcBef>
              <a:spcAft>
                <a:spcPts val="0"/>
              </a:spcAft>
              <a:buSzPts val="1400"/>
              <a:buFont typeface="Palatino Linotype"/>
              <a:buChar char="●"/>
            </a:pPr>
            <a:r>
              <a:rPr lang="fr">
                <a:latin typeface="Palatino Linotype"/>
                <a:ea typeface="Palatino Linotype"/>
                <a:cs typeface="Palatino Linotype"/>
                <a:sym typeface="Palatino Linotype"/>
              </a:rPr>
              <a:t>En rouge, la zone qui trigger un mot du frère “On vient déjà de là, c’est de l’autre côté, tu sais”</a:t>
            </a:r>
            <a:endParaRPr>
              <a:latin typeface="Palatino Linotype"/>
              <a:ea typeface="Palatino Linotype"/>
              <a:cs typeface="Palatino Linotype"/>
              <a:sym typeface="Palatino Linotype"/>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idx="4294967295"/>
          </p:nvPr>
        </p:nvSpPr>
        <p:spPr>
          <a:xfrm>
            <a:off x="311700" y="390150"/>
            <a:ext cx="8520600" cy="8586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fr"/>
              <a:t>Niveau 0.1 “Champs”</a:t>
            </a:r>
            <a:endParaRPr/>
          </a:p>
        </p:txBody>
      </p:sp>
      <p:sp>
        <p:nvSpPr>
          <p:cNvPr id="157" name="Google Shape;157;p22"/>
          <p:cNvSpPr txBox="1"/>
          <p:nvPr/>
        </p:nvSpPr>
        <p:spPr>
          <a:xfrm>
            <a:off x="463300" y="1621525"/>
            <a:ext cx="7022700" cy="17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t>→ Introduction de la relation avec le frère</a:t>
            </a:r>
            <a:br>
              <a:rPr lang="fr"/>
            </a:br>
            <a:r>
              <a:rPr lang="fr"/>
              <a:t/>
            </a:r>
            <a:br>
              <a:rPr lang="fr"/>
            </a:br>
            <a:r>
              <a:rPr lang="fr"/>
              <a:t>Alaïa et son frère traverse les champs jusqu’à l’orée de la forêt.</a:t>
            </a:r>
            <a:br>
              <a:rPr lang="fr"/>
            </a:br>
            <a:r>
              <a:rPr lang="fr"/>
              <a:t>Dézoom progressif jusqu’à 1/6ème du chemin. Les personnages prennent au début la moitié de l’écran jusqu’à reprendre leur taille normale.</a:t>
            </a:r>
            <a:br>
              <a:rPr lang="fr"/>
            </a:b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Gallery">
  <a:themeElements>
    <a:clrScheme name="Gallery">
      <a:dk1>
        <a:srgbClr val="000000"/>
      </a:dk1>
      <a:lt1>
        <a:srgbClr val="FFFFFF"/>
      </a:lt1>
      <a:dk2>
        <a:srgbClr val="454545"/>
      </a:dk2>
      <a:lt2>
        <a:srgbClr val="EDEBE7"/>
      </a:lt2>
      <a:accent1>
        <a:srgbClr val="5FA534"/>
      </a:accent1>
      <a:accent2>
        <a:srgbClr val="DCAB34"/>
      </a:accent2>
      <a:accent3>
        <a:srgbClr val="D26D23"/>
      </a:accent3>
      <a:accent4>
        <a:srgbClr val="972323"/>
      </a:accent4>
      <a:accent5>
        <a:srgbClr val="236797"/>
      </a:accent5>
      <a:accent6>
        <a:srgbClr val="2FB6C6"/>
      </a:accent6>
      <a:hlink>
        <a:srgbClr val="8FC639"/>
      </a:hlink>
      <a:folHlink>
        <a:srgbClr val="E7C2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1573</Words>
  <Application>Microsoft Office PowerPoint</Application>
  <PresentationFormat>Affichage à l'écran (16:9)</PresentationFormat>
  <Paragraphs>164</Paragraphs>
  <Slides>32</Slides>
  <Notes>32</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32</vt:i4>
      </vt:variant>
    </vt:vector>
  </HeadingPairs>
  <TitlesOfParts>
    <vt:vector size="36" baseType="lpstr">
      <vt:lpstr>Lato</vt:lpstr>
      <vt:lpstr>Arial</vt:lpstr>
      <vt:lpstr>Palatino Linotype</vt:lpstr>
      <vt:lpstr>Gallery</vt:lpstr>
      <vt:lpstr>Présentation PowerPoint</vt:lpstr>
      <vt:lpstr>Général</vt:lpstr>
      <vt:lpstr>Général</vt:lpstr>
      <vt:lpstr>Général</vt:lpstr>
      <vt:lpstr>Introduction</vt:lpstr>
      <vt:lpstr>Niveau 0.0 “Colline”</vt:lpstr>
      <vt:lpstr>Graphisme “Colline”</vt:lpstr>
      <vt:lpstr>Graphisme “Colline” </vt:lpstr>
      <vt:lpstr>Niveau 0.1 “Champs”</vt:lpstr>
      <vt:lpstr>Graphisme “Champs”</vt:lpstr>
      <vt:lpstr>Niveau 1.1 Embranchement”</vt:lpstr>
      <vt:lpstr>Enigme A “Codage/Décodage Braille”</vt:lpstr>
      <vt:lpstr>Graphisme “Embranchement”</vt:lpstr>
      <vt:lpstr>Présentation PowerPoint</vt:lpstr>
      <vt:lpstr>Graphisme “Stèle de près”</vt:lpstr>
      <vt:lpstr>Présentation PowerPoint</vt:lpstr>
      <vt:lpstr>Énigme A “Codage/Décodage Braille”</vt:lpstr>
      <vt:lpstr>Graphisme “Flashback braille”</vt:lpstr>
      <vt:lpstr>Présentation PowerPoint</vt:lpstr>
      <vt:lpstr>Entrée village</vt:lpstr>
      <vt:lpstr>Graphisme “Entrée village”</vt:lpstr>
      <vt:lpstr>Niveau 1.2 “Forêt”</vt:lpstr>
      <vt:lpstr>Graphisme “Forêt”</vt:lpstr>
      <vt:lpstr>Présentation PowerPoint</vt:lpstr>
      <vt:lpstr>Graphisme “Clairière”</vt:lpstr>
      <vt:lpstr>Présentation PowerPoint</vt:lpstr>
      <vt:lpstr>Enigme B Codage/Décodage Morse</vt:lpstr>
      <vt:lpstr>Enigme B Codage/Décodage Morse</vt:lpstr>
      <vt:lpstr>Graphisme “Feuillage et lumière”</vt:lpstr>
      <vt:lpstr>Niveau 1.2 “Village”</vt:lpstr>
      <vt:lpstr>Enigme B Codage/Décodage Morse</vt:lpstr>
      <vt:lpstr>Références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philibert.sterlin@gmail.com</cp:lastModifiedBy>
  <cp:revision>1</cp:revision>
  <dcterms:modified xsi:type="dcterms:W3CDTF">2019-03-22T10:45:56Z</dcterms:modified>
</cp:coreProperties>
</file>